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ink/ink1.xml" ContentType="application/inkml+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ink/ink2.xml" ContentType="application/inkml+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3.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4.xml" ContentType="application/inkml+xml"/>
  <Override PartName="/ppt/notesSlides/notesSlide11.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2.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15.xml" ContentType="application/vnd.openxmlformats-officedocument.presentationml.notesSlide+xml"/>
  <Override PartName="/ppt/ink/ink5.xml" ContentType="application/inkml+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6.xml" ContentType="application/inkml+xml"/>
  <Override PartName="/ppt/tags/tag52.xml" ContentType="application/vnd.openxmlformats-officedocument.presentationml.tags+xml"/>
  <Override PartName="/ppt/tags/tag53.xml" ContentType="application/vnd.openxmlformats-officedocument.presentationml.tags+xml"/>
  <Override PartName="/ppt/notesSlides/notesSlide23.xml" ContentType="application/vnd.openxmlformats-officedocument.presentationml.notesSlide+xml"/>
  <Override PartName="/ppt/charts/chart2.xml" ContentType="application/vnd.openxmlformats-officedocument.drawingml.chart+xml"/>
  <Override PartName="/ppt/ink/ink7.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 id="2147483685" r:id="rId4"/>
    <p:sldMasterId id="2147483698" r:id="rId5"/>
  </p:sldMasterIdLst>
  <p:notesMasterIdLst>
    <p:notesMasterId r:id="rId73"/>
  </p:notesMasterIdLst>
  <p:sldIdLst>
    <p:sldId id="607" r:id="rId6"/>
    <p:sldId id="645" r:id="rId7"/>
    <p:sldId id="460" r:id="rId8"/>
    <p:sldId id="549" r:id="rId9"/>
    <p:sldId id="731" r:id="rId10"/>
    <p:sldId id="521" r:id="rId11"/>
    <p:sldId id="691" r:id="rId12"/>
    <p:sldId id="649" r:id="rId13"/>
    <p:sldId id="692" r:id="rId14"/>
    <p:sldId id="650" r:id="rId15"/>
    <p:sldId id="651" r:id="rId16"/>
    <p:sldId id="608" r:id="rId17"/>
    <p:sldId id="652" r:id="rId18"/>
    <p:sldId id="596" r:id="rId19"/>
    <p:sldId id="597" r:id="rId20"/>
    <p:sldId id="598" r:id="rId21"/>
    <p:sldId id="599" r:id="rId22"/>
    <p:sldId id="600" r:id="rId23"/>
    <p:sldId id="601" r:id="rId24"/>
    <p:sldId id="602" r:id="rId25"/>
    <p:sldId id="603" r:id="rId26"/>
    <p:sldId id="604" r:id="rId27"/>
    <p:sldId id="524" r:id="rId28"/>
    <p:sldId id="576" r:id="rId29"/>
    <p:sldId id="612" r:id="rId30"/>
    <p:sldId id="552" r:id="rId31"/>
    <p:sldId id="609" r:id="rId32"/>
    <p:sldId id="560" r:id="rId33"/>
    <p:sldId id="578" r:id="rId34"/>
    <p:sldId id="610" r:id="rId35"/>
    <p:sldId id="565" r:id="rId36"/>
    <p:sldId id="606" r:id="rId37"/>
    <p:sldId id="582" r:id="rId38"/>
    <p:sldId id="611" r:id="rId39"/>
    <p:sldId id="614" r:id="rId40"/>
    <p:sldId id="615" r:id="rId41"/>
    <p:sldId id="616" r:id="rId42"/>
    <p:sldId id="617" r:id="rId43"/>
    <p:sldId id="618" r:id="rId44"/>
    <p:sldId id="743" r:id="rId45"/>
    <p:sldId id="613" r:id="rId46"/>
    <p:sldId id="570" r:id="rId47"/>
    <p:sldId id="584" r:id="rId48"/>
    <p:sldId id="573" r:id="rId49"/>
    <p:sldId id="732" r:id="rId50"/>
    <p:sldId id="733" r:id="rId51"/>
    <p:sldId id="734" r:id="rId52"/>
    <p:sldId id="735" r:id="rId53"/>
    <p:sldId id="656" r:id="rId54"/>
    <p:sldId id="736" r:id="rId55"/>
    <p:sldId id="752" r:id="rId56"/>
    <p:sldId id="753" r:id="rId57"/>
    <p:sldId id="754" r:id="rId58"/>
    <p:sldId id="755" r:id="rId59"/>
    <p:sldId id="756" r:id="rId60"/>
    <p:sldId id="757" r:id="rId61"/>
    <p:sldId id="758" r:id="rId62"/>
    <p:sldId id="737" r:id="rId63"/>
    <p:sldId id="739" r:id="rId64"/>
    <p:sldId id="740" r:id="rId65"/>
    <p:sldId id="759" r:id="rId66"/>
    <p:sldId id="760" r:id="rId67"/>
    <p:sldId id="761" r:id="rId68"/>
    <p:sldId id="762" r:id="rId69"/>
    <p:sldId id="763" r:id="rId70"/>
    <p:sldId id="764" r:id="rId71"/>
    <p:sldId id="741" r:id="rId72"/>
  </p:sldIdLst>
  <p:sldSz cx="9144000" cy="5143500" type="screen16x9"/>
  <p:notesSz cx="6858000" cy="9144000"/>
  <p:custDataLst>
    <p:tags r:id="rId7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8C461E2-85F3-4662-96F6-CFE251BD3F46}">
          <p14:sldIdLst>
            <p14:sldId id="607"/>
            <p14:sldId id="645"/>
            <p14:sldId id="460"/>
            <p14:sldId id="549"/>
            <p14:sldId id="731"/>
            <p14:sldId id="521"/>
            <p14:sldId id="691"/>
            <p14:sldId id="649"/>
            <p14:sldId id="692"/>
            <p14:sldId id="650"/>
            <p14:sldId id="651"/>
            <p14:sldId id="608"/>
            <p14:sldId id="652"/>
            <p14:sldId id="596"/>
            <p14:sldId id="597"/>
            <p14:sldId id="598"/>
            <p14:sldId id="599"/>
            <p14:sldId id="600"/>
            <p14:sldId id="601"/>
            <p14:sldId id="602"/>
            <p14:sldId id="603"/>
            <p14:sldId id="604"/>
            <p14:sldId id="524"/>
            <p14:sldId id="576"/>
            <p14:sldId id="612"/>
            <p14:sldId id="552"/>
            <p14:sldId id="609"/>
            <p14:sldId id="560"/>
            <p14:sldId id="578"/>
            <p14:sldId id="610"/>
            <p14:sldId id="565"/>
            <p14:sldId id="606"/>
          </p14:sldIdLst>
        </p14:section>
        <p14:section name="Untitled Section" id="{40E2359C-0EF9-45E2-88C4-61733FB75F35}">
          <p14:sldIdLst>
            <p14:sldId id="582"/>
            <p14:sldId id="611"/>
            <p14:sldId id="614"/>
            <p14:sldId id="615"/>
            <p14:sldId id="616"/>
            <p14:sldId id="617"/>
            <p14:sldId id="618"/>
            <p14:sldId id="743"/>
            <p14:sldId id="613"/>
            <p14:sldId id="570"/>
            <p14:sldId id="584"/>
            <p14:sldId id="573"/>
            <p14:sldId id="732"/>
            <p14:sldId id="733"/>
            <p14:sldId id="734"/>
            <p14:sldId id="735"/>
            <p14:sldId id="656"/>
            <p14:sldId id="736"/>
            <p14:sldId id="752"/>
            <p14:sldId id="753"/>
            <p14:sldId id="754"/>
            <p14:sldId id="755"/>
            <p14:sldId id="756"/>
            <p14:sldId id="757"/>
            <p14:sldId id="758"/>
            <p14:sldId id="737"/>
            <p14:sldId id="739"/>
            <p14:sldId id="740"/>
            <p14:sldId id="759"/>
            <p14:sldId id="760"/>
            <p14:sldId id="761"/>
            <p14:sldId id="762"/>
            <p14:sldId id="763"/>
            <p14:sldId id="764"/>
            <p14:sldId id="741"/>
          </p14:sldIdLst>
        </p14:section>
      </p14:sectionLst>
    </p:ext>
    <p:ext uri="{EFAFB233-063F-42B5-8137-9DF3F51BA10A}">
      <p15:sldGuideLst xmlns:p15="http://schemas.microsoft.com/office/powerpoint/2012/main" xmlns="">
        <p15:guide id="1" orient="horz" pos="2670" userDrawn="1">
          <p15:clr>
            <a:srgbClr val="A4A3A4"/>
          </p15:clr>
        </p15:guide>
        <p15:guide id="2" pos="42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00CC00"/>
    <a:srgbClr val="993366"/>
    <a:srgbClr val="CCFF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8127" autoAdjust="0"/>
  </p:normalViewPr>
  <p:slideViewPr>
    <p:cSldViewPr showGuides="1">
      <p:cViewPr>
        <p:scale>
          <a:sx n="101" d="100"/>
          <a:sy n="101" d="100"/>
        </p:scale>
        <p:origin x="-950" y="-96"/>
      </p:cViewPr>
      <p:guideLst>
        <p:guide orient="horz" pos="2670"/>
        <p:guide pos="4224"/>
      </p:guideLst>
    </p:cSldViewPr>
  </p:slideViewPr>
  <p:outlineViewPr>
    <p:cViewPr>
      <p:scale>
        <a:sx n="33" d="100"/>
        <a:sy n="33" d="100"/>
      </p:scale>
      <p:origin x="0" y="1440"/>
    </p:cViewPr>
  </p:outlineViewPr>
  <p:notesTextViewPr>
    <p:cViewPr>
      <p:scale>
        <a:sx n="1" d="1"/>
        <a:sy n="1" d="1"/>
      </p:scale>
      <p:origin x="0" y="0"/>
    </p:cViewPr>
  </p:notesTextViewPr>
  <p:sorterViewPr>
    <p:cViewPr>
      <p:scale>
        <a:sx n="100" d="100"/>
        <a:sy n="100" d="100"/>
      </p:scale>
      <p:origin x="0" y="1102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tags" Target="tags/tag1.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29" Type="http://schemas.openxmlformats.org/officeDocument/2006/relationships/slide" Target="slides/slide2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perspective val="30"/>
    </c:view3D>
    <c:floor>
      <c:thickness val="0"/>
    </c:floor>
    <c:sideWall>
      <c:thickness val="0"/>
    </c:sideWall>
    <c:backWall>
      <c:thickness val="0"/>
    </c:backWall>
    <c:plotArea>
      <c:layout>
        <c:manualLayout>
          <c:layoutTarget val="inner"/>
          <c:xMode val="edge"/>
          <c:yMode val="edge"/>
          <c:x val="8.3333333333333297E-3"/>
          <c:y val="7.39074803149606E-3"/>
          <c:w val="0.874951007286075"/>
          <c:h val="0.93323425196850396"/>
        </c:manualLayout>
      </c:layout>
      <c:pie3DChart>
        <c:varyColors val="1"/>
        <c:ser>
          <c:idx val="0"/>
          <c:order val="0"/>
          <c:tx>
            <c:strRef>
              <c:f>Sheet1!$B$1</c:f>
              <c:strCache>
                <c:ptCount val="1"/>
                <c:pt idx="0">
                  <c:v>Sales</c:v>
                </c:pt>
              </c:strCache>
            </c:strRef>
          </c:tx>
          <c:explosion val="26"/>
          <c:dPt>
            <c:idx val="0"/>
            <c:bubble3D val="0"/>
            <c:explosion val="13"/>
          </c:dPt>
          <c:dPt>
            <c:idx val="1"/>
            <c:bubble3D val="0"/>
            <c:explosion val="20"/>
          </c:dPt>
          <c:dPt>
            <c:idx val="2"/>
            <c:bubble3D val="0"/>
            <c:explosion val="11"/>
          </c:dPt>
          <c:dPt>
            <c:idx val="3"/>
            <c:bubble3D val="0"/>
          </c:dPt>
          <c:cat>
            <c:strRef>
              <c:f>Sheet1!$A$2:$A$5</c:f>
              <c:strCache>
                <c:ptCount val="3"/>
                <c:pt idx="0">
                  <c:v>1st Qtr</c:v>
                </c:pt>
                <c:pt idx="1">
                  <c:v>2nd Qtr</c:v>
                </c:pt>
                <c:pt idx="2">
                  <c:v>3rd Qtr</c:v>
                </c:pt>
              </c:strCache>
            </c:strRef>
          </c:cat>
          <c:val>
            <c:numRef>
              <c:f>Sheet1!$B$2:$B$5</c:f>
              <c:numCache>
                <c:formatCode>General</c:formatCode>
                <c:ptCount val="4"/>
                <c:pt idx="0">
                  <c:v>2.6</c:v>
                </c:pt>
                <c:pt idx="1">
                  <c:v>8.1999999999999993</c:v>
                </c:pt>
                <c:pt idx="2">
                  <c:v>3.2</c:v>
                </c:pt>
              </c:numCache>
            </c:numRef>
          </c:val>
        </c:ser>
        <c:dLbls>
          <c:showLegendKey val="0"/>
          <c:showVal val="0"/>
          <c:showCatName val="0"/>
          <c:showSerName val="0"/>
          <c:showPercent val="0"/>
          <c:showBubbleSize val="0"/>
          <c:showLeaderLines val="1"/>
        </c:dLbls>
      </c:pie3DChart>
    </c:plotArea>
    <c:plotVisOnly val="1"/>
    <c:dispBlanksAs val="gap"/>
    <c:showDLblsOverMax val="0"/>
  </c:chart>
  <c:txPr>
    <a:bodyPr/>
    <a:lstStyle/>
    <a:p>
      <a:pPr>
        <a:defRPr lang="en-US"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Column1</c:v>
                </c:pt>
              </c:strCache>
            </c:strRef>
          </c:tx>
          <c:marker>
            <c:symbol val="none"/>
          </c:marker>
          <c:cat>
            <c:numRef>
              <c:f>Sheet1!$A$2:$A$10</c:f>
              <c:numCache>
                <c:formatCode>General</c:formatCode>
                <c:ptCount val="9"/>
                <c:pt idx="1">
                  <c:v>1</c:v>
                </c:pt>
                <c:pt idx="2">
                  <c:v>2</c:v>
                </c:pt>
                <c:pt idx="3">
                  <c:v>3</c:v>
                </c:pt>
                <c:pt idx="4">
                  <c:v>4</c:v>
                </c:pt>
                <c:pt idx="5">
                  <c:v>5</c:v>
                </c:pt>
                <c:pt idx="6">
                  <c:v>6</c:v>
                </c:pt>
                <c:pt idx="7">
                  <c:v>7</c:v>
                </c:pt>
                <c:pt idx="8">
                  <c:v>8</c:v>
                </c:pt>
              </c:numCache>
            </c:numRef>
          </c:cat>
          <c:val>
            <c:numRef>
              <c:f>Sheet1!$B$2:$B$10</c:f>
              <c:numCache>
                <c:formatCode>General</c:formatCode>
                <c:ptCount val="9"/>
              </c:numCache>
            </c:numRef>
          </c:val>
          <c:smooth val="0"/>
        </c:ser>
        <c:dLbls>
          <c:showLegendKey val="0"/>
          <c:showVal val="0"/>
          <c:showCatName val="0"/>
          <c:showSerName val="0"/>
          <c:showPercent val="0"/>
          <c:showBubbleSize val="0"/>
        </c:dLbls>
        <c:marker val="1"/>
        <c:smooth val="0"/>
        <c:axId val="321198080"/>
        <c:axId val="320435264"/>
      </c:lineChart>
      <c:catAx>
        <c:axId val="321198080"/>
        <c:scaling>
          <c:orientation val="minMax"/>
        </c:scaling>
        <c:delete val="0"/>
        <c:axPos val="b"/>
        <c:numFmt formatCode="General" sourceLinked="0"/>
        <c:majorTickMark val="cross"/>
        <c:minorTickMark val="none"/>
        <c:tickLblPos val="nextTo"/>
        <c:txPr>
          <a:bodyPr rot="-60000000" spcFirstLastPara="0" vertOverflow="ellipsis" vert="horz" wrap="square" anchor="ctr" anchorCtr="1"/>
          <a:lstStyle/>
          <a:p>
            <a:pPr>
              <a:defRPr lang="en-US" sz="1400" b="0" i="0" u="none" strike="noStrike" kern="1200" baseline="0">
                <a:solidFill>
                  <a:schemeClr val="tx1"/>
                </a:solidFill>
                <a:latin typeface="+mn-lt"/>
                <a:ea typeface="+mn-ea"/>
                <a:cs typeface="+mn-cs"/>
              </a:defRPr>
            </a:pPr>
            <a:endParaRPr lang="en-US"/>
          </a:p>
        </c:txPr>
        <c:crossAx val="320435264"/>
        <c:crosses val="autoZero"/>
        <c:auto val="1"/>
        <c:lblAlgn val="ctr"/>
        <c:lblOffset val="100"/>
        <c:noMultiLvlLbl val="0"/>
      </c:catAx>
      <c:valAx>
        <c:axId val="320435264"/>
        <c:scaling>
          <c:orientation val="minMax"/>
        </c:scaling>
        <c:delete val="0"/>
        <c:axPos val="l"/>
        <c:numFmt formatCode="General" sourceLinked="1"/>
        <c:majorTickMark val="none"/>
        <c:minorTickMark val="none"/>
        <c:tickLblPos val="none"/>
        <c:txPr>
          <a:bodyPr rot="-60000000" spcFirstLastPara="0" vertOverflow="ellipsis" vert="horz" wrap="square" anchor="ctr" anchorCtr="1"/>
          <a:lstStyle/>
          <a:p>
            <a:pPr>
              <a:defRPr lang="en-US" sz="1800" b="0" i="0" u="none" strike="noStrike" kern="1200" baseline="0">
                <a:solidFill>
                  <a:schemeClr val="tx1"/>
                </a:solidFill>
                <a:latin typeface="+mn-lt"/>
                <a:ea typeface="+mn-ea"/>
                <a:cs typeface="+mn-cs"/>
              </a:defRPr>
            </a:pPr>
            <a:endParaRPr lang="en-US"/>
          </a:p>
        </c:txPr>
        <c:crossAx val="321198080"/>
        <c:crossesAt val="1"/>
        <c:crossBetween val="midCat"/>
      </c:valAx>
    </c:plotArea>
    <c:plotVisOnly val="1"/>
    <c:dispBlanksAs val="gap"/>
    <c:showDLblsOverMax val="0"/>
  </c:chart>
  <c:txPr>
    <a:bodyPr/>
    <a:lstStyle/>
    <a:p>
      <a:pPr>
        <a:defRPr lang="en-US" sz="18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ink/ink1.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0T18:54:53"/>
    </inkml:context>
    <inkml:brush xml:id="br0">
      <inkml:brushProperty name="width" value="0.05292" units="cm"/>
      <inkml:brushProperty name="height" value="0.05292" units="cm"/>
      <inkml:brushProperty name="color" value="#0000FF"/>
    </inkml:brush>
  </inkml:definitions>
  <inkml:trace contextRef="#ctx0" brushRef="#br0">22530 11823 12363,'0'20'1666,"0"-20"416,0 0-545,0 0-672,0 0-96,0 0 160,20 0-225,0 0 1,20 0-32,-1 0-257,21-20-96,-1 20-95,41-20-33,-21 0-128,20 1-32,0-1 32,-18 20-64,-22-20 0,-19 20 96,-22-20-224,3 20-160,-1 0-129,-20 0-223,0 0-353,20 0-449,-20-20-480,0 20-1825,-20 0-9097</inkml:trace>
  <inkml:trace contextRef="#ctx0" brushRef="#br0">22908 11526 9064,'0'-21'545,"-20"21"383,0 21 386,-19-21-962,19 19-320,-41 1 256,22 0 449,-1 20 288,-19-20-64,19-1 64,20 1 96,0 0-224,1 0-160,19 0-353,0 0 192,0-20-191,19 19-193,1 1-192,0 0 0,0 0-32,19 0 0,-19-20 96,20 20-224,-20-1-64,1-19-161,-3 0-351,-18 21-482,0-21-1088,0 0-1858</inkml:trace>
  <inkml:trace contextRef="#ctx0" brushRef="#br0">9687 4371 7238,'-21'20'1282,"21"-20"415,0 0-544,0 0-224,0 0 128,0 0-128,0 0-256,0 0 31,0 20 65,21-20-224,-21 0-257,0 0 0,20 20-128,-20 0 64,18-20 33,-18 20-1,20-1 64,1 1-31,-21 0 95,20-20-192,0 20 0,-20 0-128,19 19 96,21-18-224,-20-2 161,19 21-97,1 0 96,0-1-128,19 1 160,0 1-64,2 18 160,18 1-320,0-21 160,20 21-128,-18 20 160,18-20-64,0 18 128,0 2 160,19 0-191,1-1 63,1 20-96,-1 1 96,21-20-64,-2 19 128,1 20-31,-1-20-97,2 20 160,19 1-32,-21-1 0,22-20-31,-2 20 31,-18 1-32,18-1-32,2-20-192,-2 21 193,0-2-33,2 1 32,-2-19 32,-19 19-128,19-19 32,2-1 0,-41 0 33,19 1-65,-18-21-32,-21 20 0,0-39-96,-20 20 64,2-20-96,-22-21 256,0 0-384,-19 2 0,-20-22-353,0 1-544,-20 0-1089,0-20-3299</inkml:trace>
</inkml:ink>
</file>

<file path=ppt/ink/ink2.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0T18:55:21"/>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00FF00"/>
    </inkml:brush>
  </inkml:definitions>
  <inkml:trace contextRef="#ctx0" brushRef="#br0">15423 12539 2146,'-19'19'1633,"-1"-19"321,20 0 384,0 0-672,0 0-161,-20 0-192,20 0-95,0 0 63,0 0-224,0 0-32,0 0-128,0 0-129,-20 0-191,20 0-193,0 0-31,0-19 31,20 19-32,0 0-128,19 0 33,1 0-33,19 0-32,22 0-64,-2 0-32,-20 0-32,20 0 0,1 0 0,-1-21-31,0 21-98,-18 0 1,-22-19-224,1 19-160,-1 0-129,-19 0-384,-20 0-160,0 0 288,0 0-768,0 0-1026,0 0-3651</inkml:trace>
  <inkml:trace contextRef="#ctx0" brushRef="#br0">15702 12260 6630,'0'0'1089,"-20"0"-961,0 20 481,-21-20 319,2 20-735,-1-1-193,1 1-64,-1 1 224,0-2 640,21 1 33,-21 0 0,20-20 32,20 19-257,-20-19-255,1 21-161,19-1-64,0-20 96,0 20 129,19-1-33,1 2-64,0-2-128,0 1 32,19 0 1,1 0-97,-20 0 32,19-1-160,-19 1-32,0 0-769,0 0-1377,1 0-5606</inkml:trace>
  <inkml:trace contextRef="#ctx0" brushRef="#br0">7563 13095 1345,'-21'20'9000,"21"-20"-8711,-20 0 1024,20 0 513,20 0-673,1 0-481,-3 0-287,22 0 63,1 0-224,-2-20-192,1 20 0,19 0-96,-19 0-288,-20 20-257,19-20-416,-19 19-896,20-19-2307</inkml:trace>
  <inkml:trace contextRef="#ctx0" brushRef="#br0">9150 13134 6502,'-20'0'4292,"20"0"-2883,0 0 801,-20 0-224,20 0-1185,20 0-449,-20 0 32,20 0-95,20 0 31,-1 0-160,1 0-128,19 0-192,-18 0-705,-3 0-576,3 0-1986</inkml:trace>
  <inkml:trace contextRef="#ctx0" brushRef="#br0">13200 13134 7559,'-21'0'224,"21"0"256,0 0 2659,0 0-1537,0 0-353,21 20 320,-21-20-127,20 0-225,0 0-224,19 0-256,-19 0-193,20 0-95,19 0-161,-19 0-64,19 0-64,2 20-128,18-20-32,-20 0-32,1 0-192,-1 0-577,-19 0-256,-1 20-608,-19-20-1634,-20 0-7368</inkml:trace>
  <inkml:trace contextRef="#ctx0" brushRef="#br1">10917 6398 1409,'0'0'1954,"0"0"128,0 0 384,-20 0-544,20-19-193,0 19-479,0 0-354,0 0-223,0 0-64,0-20-193,0 20 33,-20 0 63,20-21-128,0 21-63,-20 0-1,20-19-64,-20 19 32,1-20-31,-1 0-1,-20 20 0,20-19-96,-19-2 33,19 1-193,-21 1 256,3-2-128,18 2 64,-21-1-32,2 0 161,-1 0-225,1 0 32,-1 20-224,0-20 96,1 20 0,-21-20 32,1 20-128,18 0 192,3 0-64,-23-19 32,22 19-32,-1 0-64,0 0 32,1 19-96,-21-19 96,21 20 0,-2-20 0,3 20-64,-23 0 32,22 0 0,-1 0 0,0 19-65,-19-18-31,19 18 32,19-18-64,-17 18 64,-3-19 96,21-1-64,-19 2 96,19 18-96,0-19 160,-19 20-224,19-20 128,0 19-64,0 1-64,0 0 128,1 0-96,-1 0 160,0-21-192,20 21 160,-20 0-32,0 0 128,1-1-224,-1 1 32,20-20 64,-20 20 96,20-1-192,-20 1 96,20 0 64,-21 0-32,21 0-64,-18-1 64,18 1-64,0-1 32,-20 21 32,-1-20-32,21-1-96,-20 21 224,20-21-224,-20 21 128,2-20 0,18 0 32,-21 0-32,21 19-32,-20-19 32,20 20-32,0-1 0,0-19 32,0 20-96,0-21 160,0 21 0,0-20 32,20 20-256,1-21 224,-21 21-64,18-21-32,-18 21 0,20-20 64,0 0-32,-20 19-64,21-19 96,-1-1-64,-2 22 32,3-22-64,-1 1 128,0 0-224,0-1 224,19 1-128,-19 0 0,0 0 64,0-1-64,19 1 32,-19-20 32,0 19-64,19 1 32,-19 0-32,20-20 128,-1 20-192,-19-20 0,21 19 160,-3-19-64,3 20 0,-1-20 128,-1-1-160,1 22 96,19-22-32,-19 1-64,1 0 32,18-1 0,0 2 64,-19-21 0,19 20-32,1 0 0,-1-20 65,2 20 31,-3-20-32,1 0 32,2 0-96,-2 19-32,1-19 0,-1 0 64,20-19-64,-18 19 32,-2-20-64,1 20 64,19-20 96,-20 0-128,1-1-32,-21-18 192,22 19-128,-2-20 32,0 20 96,-19-19-256,20-1 257,-21 0-258,1-19 194,-1 19-226,1-19 33,1-1 96,-2 0-64,1 0 64,-1 1-64,-19-1 128,20 1-160,-20-20 96,19 18 0,-19-18 32,20-1-64,-21 21 32,1-20 0,-20-1 64,20 1-32,-20-1-32,0 1 0,-20-1 0,20 1-32,-20 19 0,20-19 64,-19-2 0,-1 3-32,0-2 128,0 0-256,0 1 192,1 0 0,-21 19 64,20-20 97,-19 1-257,-1 0 256,-1 19-64,-18 1 32,19-1-32,-19 0-32,19 1-128,-19-1-32,-1 20 32,21-19 0,-22 19-96,43 0-256,-23 21 0,21-22-417,0 2-512,1 19-673,-1-20-1473,20 20-9514</inkml:trace>
  <inkml:trace contextRef="#ctx0" brushRef="#br1">14014 3259 3619,'0'0'4772,"0"0"-3330,0-20 159,0 20-480,0-20 65,-21 20 31,21-20 0,-18 20-352,18-21-193,-20 2-191,-21 19-193,21-20-64,-19 20-128,-1 0-32,1 0-32,-1 0-32,-19 0 64,-1 20 33,1-20-97,-2 19 0,2 2 64,-1 19-96,1-1 0,0-19 64,-1 20-64,1 0 0,-20-1-129,18 21 225,22-20-64,-21-1-32,21 21 64,-1-21-64,0 21 32,1 0-32,19 0 32,-21-1 0,21 1 0,-19 19-32,19-19 32,0 19 64,-19-19 65,19 20-65,0-1 224,0 1-32,0-21-128,1 20-64,-1 1-32,20-20 0,-20 20 64,20-21-96,0 21 97,0-21-97,20 1 64,-20 0 64,20 0-32,-1 18 64,1-18-32,20 0-64,-20-20 32,19 19-64,1 1 32,-1-21-32,22 21 32,-23-20 65,23 19-33,-2-18 0,-19-22-64,39 20 32,-18 2-32,18-22 0,0 21-32,-20-20 0,21 0 32,20 0 0,-21-20 32,20 19-64,-20-19 64,20 0 64,0 20-224,1-20 160,-1 0-64,0 0 0,0-20 96,0 20-64,1-19-64,-1-1-32,-19 0 96,20-20-32,-21 20 32,20-19 0,-20-1 32,0 1 32,0-22-64,2 22 97,-22-21-33,1 1-96,19-21 96,-20 21-32,2-21-32,-2 0-32,-1-19 64,-17 20-96,-1-1-32,-1-19 96,-19 20-256,0-2 608,-20 2-256,0-20-64,0 39 64,-20-39 32,0 20-128,-19-1 33,-1 0 95,-1 1-192,3-21-64,-41 21 64,18-1 32,-38 1 256,0 19-64,-1 0-96,-19 1 32,-19-1 160,19 21-63,-1-1-65,-19 0-160,21 21 0,-1-21 96,-1 0-160,-19 20 64,19 0-32,21 1-353,-19 19-319,38 0-738,-20 0-1184,21 19-3140</inkml:trace>
  <inkml:trace contextRef="#ctx0" brushRef="#br0">17826 4570 16303,'-20'-40'1057,"0"40"-384,-1-20 31,1 0 417,2 20-640,-3 0-417,-19 0-64,1 40-128,-1 0 128,0-1-64,21 21 64,-21 0 64,40 0 32,0 0 0,0-1 32,20-19-128,39-1 160,-19 1-128,39-20 0,0 0-128,21-20-352,-1 0-385,-19 0-576,-21 0-1186,0-20-2978</inkml:trace>
  <inkml:trace contextRef="#ctx0" brushRef="#br0">18282 4510 14093,'0'-39'448,"0"39"481,0 0-512,0 0-161,20 19 577,-20 21-257,0 20-448,0 19-64,20-19 0,-20 19 32,20 1-160,-20-20 160,19-21-480,1 1-256,0 0-353,-20-20-769,20 0-2274,0-20-6084</inkml:trace>
  <inkml:trace contextRef="#ctx0" brushRef="#br0">18559 4808 12780,'0'0'3267,"0"21"-3459,0-1 1313,20 19-161,-20-19-351,20 0-513,-20 20-96,21-21 0,19 1 0,-21 0-416,1-20-225,0 0 33,0 0 191,0-20 129,-20 0 128,0 1 128,0-21 64,0 0-32,0 20-128,0 1 928,0-1 321,0 20-224,0 0-640,0 0-289,19 20 64,-19-1 0,20 1 64,0 0-577,0 0-255,0 0-994,-1 0-1313,21-20-5701</inkml:trace>
  <inkml:trace contextRef="#ctx0" brushRef="#br0">19057 4829 13644,'-20'-21'1218,"20"2"-1058,-21 19 224,21 0-192,-20 19 97,20 2-289,0-21-97,20 20-287,1 19 128,-1-19-32,19 0 480,-19-20-384,-20 20 256,20 0 256,-20-20 577,-20 0 576,20 19-608,-20-19-545,-1 0-256,3 0-480,-2-19-1057,-1 19-1923</inkml:trace>
  <inkml:trace contextRef="#ctx0" brushRef="#br0">19235 4729 14285,'0'-21'673,"0"21"448,0 0-96,20 0 256,-1 21-192,21-21-673,0 0-256,-1 0 33,2 0-225,-21 0 0,18 0-641,-38 0-64,21 0 33,-21-21-866,-21 21-1184,21-19-1026,-18-1-6180</inkml:trace>
  <inkml:trace contextRef="#ctx0" brushRef="#br0">19393 4510 11242,'0'40'1570,"0"-20"768,0 19-352,-20 1-737,20 19-480,-19-18-353,19 18-288,0-18-32,0 18-128,0-19-608,0-20-449,0-1-289,19 1-512,-19 0-1825</inkml:trace>
  <inkml:trace contextRef="#ctx0" brushRef="#br0">19434 4908 10057,'0'20'1666,"20"0"-1442,0-20 513,-2 0 480,23 0 320,-21-20-480,19 20-384,-19-20-289,0 20 65,-20-20-257,0 0 352,0 1-1152,-20 19 415,0 0-864,1 0-384,-1 0 544,0 19 833,0 1 160,20 0 96,0 20 769,0-20-448,20 19-1,0-19-191,19 0-161,-19-20-64,20 20 0,-1-20 0,-19 0-96,0-20-512,-20 20-2051,0-20-11818</inkml:trace>
  <inkml:trace contextRef="#ctx0" brushRef="#br0">19871 5007 9192,'0'20'64,"0"-20"2210,0 0 641,-20 0-609,20 0-768,0-20-609,0 0-289,-21 1-159,21-1-65,0 0-320,0 0-192,21 0-192,-21 0 416,20 20-224,-2 0-32,2 0 32,1 0-449,-1 20-896,0-20-2691</inkml:trace>
  <inkml:trace contextRef="#ctx0" brushRef="#br0">20128 4888 15182,'0'20'2018,"0"-20"-1282,0 20 898,0-20-609,0 20-609,0 0-352,20-1-320,-20 1-737,0 0-704,20-20-1955</inkml:trace>
  <inkml:trace contextRef="#ctx0" brushRef="#br0">20148 4708 11370,'20'-19'-6438</inkml:trace>
  <inkml:trace contextRef="#ctx0" brushRef="#br0">20268 5047 1409,'0'0'10826,"20"-20"-10121,-20 20 704,0-20-384,18-19-352,-18 19-129,21 0-448,-1 0-32,-20 0-128,0 20 481,0 0-994,20 0 737,-20 20-448,0 0 608,0 0-512,0 0-288,20-1-705,-1 1-865,1-20-1410,0 20-2561</inkml:trace>
  <inkml:trace contextRef="#ctx0" brushRef="#br0">20604 4987 1505,'20'-39'3780,"-20"19"-802,0 20 65,-20-20-1313,20 20-1378,-19 0 33,-1 0-546,20 0 354,-20 20-290,20-20 65,0 20-32,0 0-32,20-1-160,0 1 192,-1 0 64,1-20 32,-20 0 320,20 0 449,-20 0 448,20-20 0,-20 0-192,0 20-224,0-19-256,0-1-289,0 20-32,0-20-160,0 20-448,0 20 256,0 0 128,21 19-64,-3 1 128,-18 0-64,20-1-64,1 1 192,-21 1-160,20-2 0,-20-19 128,0 20-64,-20-20 65,20-1 223,-41 1 0,23-20-128,-23 0 1,21-20-161,-19 20-128,-1-19-673,0-1 160,21 20-191,-1-21-1026,0 2-2979</inkml:trace>
  <inkml:trace contextRef="#ctx0" brushRef="#br0">21677 4849 12780,'-20'0'1697,"20"-20"-1056,-20 20 320,20-21-481,-21 21-320,3 0-128,-2 0-96,-1 0-128,1 21 96,0-1 32,2 19 32,-3-19 32,1 0-160,20 0 128,0 0-32,0-20-32,20 19 0,1-19 31,17 0 1,3-19-128,-21 19 0,-2-20 224,-18 0 160,21 0 0,-21 0 1,0 0 479,-21 20-544,21-19 0,-18 19-63,18 0-130,0 19-63,0 1 192,18 0 129,-18 0-225,21 0 32,19 0 0,-20-1 0,-1-19-193,1 20-191,0-20-865,0 0-1666,-20-20-6694</inkml:trace>
  <inkml:trace contextRef="#ctx0" brushRef="#br0">21815 4411 17168,'0'20'-353,"20"0"321,-20 19 64,20 1 65,-20 20 351,20-1-192,-20 0-160,20 22-96,-20-21-384,21-21-641,-21 21-961,18-40-1858</inkml:trace>
  <inkml:trace contextRef="#ctx0" brushRef="#br0">22114 4849 3042,'0'0'11916,"-20"0"-12397,0 0 449,0 0 64,-1 0-96,21 19 32,0 1-64,0 0-224,21 0-129,-1 0 257,0-20 96,0 20 32,-1-20 160,21 0 160,-40-20-64,20 20 129,-20-20-97,0 0-192,0 0-352,0 20 192,0 0-993,0 0 32,0 20 832,0 0 97,0 20 160,0-1 96,20 21-32,-1-20 0,1 0-64,-20-1 0,0 1 289,0-20 800,0 0 288,-20-1-128,1-19 96,-21 0-384,0 0-416,21-19-353,-21-1-320,-1 0-609,41 1-960,-18-2-1538,18-18-5670</inkml:trace>
  <inkml:trace contextRef="#ctx0" brushRef="#br0">22412 4888 12940,'-41'0'160,"1"0"256,21 20 129,-1 0 63,20 0-512,0 0 1,20-1-290,-1 1 1,21 0 192,-19-20 192,17 0 97,3 0 479,-21-20 257,0 20-160,-20-20 0,0 1-192,0-1-193,-20 0-384,0 0-416,-1 0-481,21 20-384,-20 0-1954,20 0-3299</inkml:trace>
  <inkml:trace contextRef="#ctx0" brushRef="#br0">22590 4968 864,'-20'19'8520,"20"-19"-6406,0-19 1218,-20 19-962,20-20-993,0 0-480,0 0-449,0 0-480,0-19 673,20 19-513,-20 20-672,0-21-129,20 21-288,-20 0-448,20 21-353,-20-21-832,19 20-3044</inkml:trace>
  <inkml:trace contextRef="#ctx0" brushRef="#br0">22709 4888 12812,'0'0'1281,"0"0"-1505,0 20 896,0-20-736,0 20 417,0 0-706,21 0-512,-21-1-800,18 1-129,-18-20-1217</inkml:trace>
  <inkml:trace contextRef="#ctx0" brushRef="#br0">22730 4749 14894,'0'-20'-353,"0"20"-1344,0 0-193</inkml:trace>
  <inkml:trace contextRef="#ctx0" brushRef="#br0">22829 4808 13196,'39'21'641,"1"-21"1633,-1-21-160,21 21-609,-21 0-640,1-19-577,-20 19-288,0-21-416,-1 21-1154,-19-19-2594</inkml:trace>
  <inkml:trace contextRef="#ctx0" brushRef="#br0">22987 4590 12716,'20'19'480,"0"2"1506,-20 18 64,0-19-961,19 20-513,-19 20-383,0-20-97,0 19-160,0-19-321,20 0-960,-20-1-705,20-19-641,-20 0-2978</inkml:trace>
  <inkml:trace contextRef="#ctx0" brushRef="#br0">23226 4431 12523,'0'40'1986,"18"-21"96,-18 41 96,0-1-800,0 21-610,0-20-640,0 20-64,0-21 65,0-19-225,0 0-97,0-21 97,0 1 192,0-20 0,0 0 193,0-20-161,20 20-481,-20-39-159,0 19-289,21 0 33,-1 0 351,-20 0 834,0 20-674,0 0 289,20 0 353,-20 0 319,0 0-191,0 20-641,18 0 608,-18 0-672,21 0 224,-21 0-160,0-1-449,20 1-352,-20-20-1056,0 0-3845</inkml:trace>
  <inkml:trace contextRef="#ctx0" brushRef="#br0">23543 4868 13516,'19'20'225,"-38"-20"-290,19 20 546,0 0-1,-20 0-448,20 0-32,0-1-128,0 1 32,-20 0 96,20-20-64,0 0 64,0 0 64,20 0 64,-20-20-32,20 0 33,-1 1 31,-19-1-128,20 0-96,0 0 704,1 20-287,-21-20 415,20 20-768,-20 20 385,0-20-642,0 20 225,0 0-320,0 0-545,0-1 225,0 1 287,0-20 33,0 20 416,0-20 128,18 0 96,-18-20 257,20 20-65,1-20-127,-1 1-289,0 19 256,-1-20 321,1 20-1,0 0-31,-20 0 160,20 20-97,-20-20-351,0 19-129,20 1-128,-20 0-32,19 0-288,-19-20-769,0 20-2018,20 0-12940</inkml:trace>
</inkml:ink>
</file>

<file path=ppt/ink/ink3.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0T19:07:25"/>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definitions>
  <inkml:trace contextRef="#ctx0" brushRef="#br0">14093 8703 2466,'0'20'2851,"0"-20"-1698,0 0 448,0 0-127,20 20 31,-20-20-256,0 0-160,0 0-96,0 0 256,0 0-96,0 0-224,0 0-64,0 0-32,0 0-609,-20 0-128,1 0-64,-21 0-64,-1 0 0,3 0 0,-23 0 32,2 0 96,-20 0-64,0-20 0,-2 20 32,2-20 64,21 20-31,-23-19-33,2-2 32,20 2 96,-20-2-64,18 2-64,23 19-32,-3-20 32,1 20-64,21-20 0,-1 20 32,0 0 0,20-20 0,-20 20-32,20 0 32,0 0-224,-20-20-32,20 20-128,0 0-97,0 0-159,0 0-289,0 0-128,-19 0-321,19 0 97,-20 20-352,20-20-1602,-20 0-4004</inkml:trace>
  <inkml:trace contextRef="#ctx0" brushRef="#br0">12981 8365 10313,'20'0'1057,"-20"-20"-320,0 20 320,-20 0-480,20 0-257,-19 0-96,-21 0-160,20 0-32,-19 20 0,-1-20 0,0 21-96,-19-21 0,18 19 128,3-19-64,-3 20 64,21-20 32,0 20 161,1-20-1,19 19-96,19 2 256,21 18 97,1-19-257,17 20-160,1-1-96,-18-18 0,19 19-128,-21-21-160,-19 21-161,0-20-512,0 0-736,-20 0-2884</inkml:trace>
  <inkml:trace contextRef="#ctx0" brushRef="#br1">9190 4609 6918,'-20'-19'3235,"0"19"-961,0-20-576,20 20-385,0 0-256,-20-20-96,20 20-192,0 0-257,20 0-223,0 20 319,0 0-95,19 20-1,21-1-192,-1 21-192,20-21-95,-18 22-1,18-22-32,0 1 128,2 0-577,-2-1 609,-20-19-256,1 0 0,-21 0 32,1 0 128,-20-20-192,-1 0-128,-19 20-96,20-20-193,-20 0-512,-20 0-929,20 0-1858,-19 0-3907</inkml:trace>
  <inkml:trace contextRef="#ctx0" brushRef="#br1">9865 4888 8391,'-20'-20'1282,"20"20"-1346,20 0 480,0 0 929,0 20 769,-1 20-1281,21-20-288,0 19-577,-1-19 64,22 20 64,-23 0 0,23-20 32,-22 20-64,1-21 320,-1 1 33,-19 1-33,0-2 129,-20-19 95,0 20 385,-20 0-128,0-1-321,-39-19-127,18 21 63,-18-1-191,1-1-257,17 1-257,21-1-1056,0 2-3235</inkml:trace>
</inkml:ink>
</file>

<file path=ppt/ink/ink4.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0T19:20:08"/>
    </inkml:context>
    <inkml:brush xml:id="br0">
      <inkml:brushProperty name="width" value="0.05292" units="cm"/>
      <inkml:brushProperty name="height" value="0.05292" units="cm"/>
      <inkml:brushProperty name="color" value="#0000FF"/>
    </inkml:brush>
  </inkml:definitions>
  <inkml:trace contextRef="#ctx0" brushRef="#br0">5854 1928 7206,'0'0'705,"0"0"-257,0 0-351,0 0 543,20 0 673,-20 0-512,0 0-320,0 0-33,20 0-32,-20 0 97,0 0 160,21 0-33,-21 0-191,20 0-33,-20 0 64,18 0-223,2 0 31,1 0-224,-1-20 0,19 20-32,-19 20 0,20-20-32,-1 0 0,21 0 0,-19 0 32,17 0-32,1 0 32,-18 0 0,18 0 0,1-20 0,-1 20 0,-19 0 32,19 0-32,-19 0-32,-1 0 0,2 0 0,-1 0 64,-1 0 0,21 0-31,-1 0 31,20 0-32,2 0 32,18 0 0,-20 0 0,0 0-32,0 0 0,-18 0 0,18 0 0,-20 0-64,1 0 32,19 0 0,-20 0-32,22-21 32,-22 21 0,20 0 0,0 0 0,-19 0 0,19 0-32,-20 0 32,2 0 0,-3 0-32,3 0 32,-2 0-32,1 0 32,-1 0 0,0 0-32,-19 0-32,1 0 0,-2 0-65,21 0-127,-1 0 96,0 0-32,1 0 32,-1 0 128,2 0-64,-2 0 160,20 0-64,-19 0 0,-1 0-64,20 0 128,-18 0-64,-3 0 0,22-19-64,-20 19 64,-1 0 0,1 0 0,19 0 0,-20 0-64,2 0 96,18 0-32,-20 0 0,21 0 0,-21 0 96,0 0-160,2 0 64,-23 0 0,23 0 0,-2 0 64,1 0 0,-1 0 96,0 0 32,2 0-128,-23-21 0,23 21-64,-2 0 0,1 0 0,-21 21-32,21-21-64,19 0 32,-20 0 96,2 0-32,-2 0 32,20 0 192,1 0 257,-21 0-129,20 0 64,0 0-63,22 0 95,-22 0 33,21 0-65,-1-21 65,-20 21-289,20 0 32,0 0 0,-20 0 128,0 0-63,2 0-97,18 0-64,-20 0-128,0 0 96,0 0-32,2 0-32,-2 0 0,-20 0 0,2 0-32,-3 0-96,-37 0-448,17 0-289,-18 0-705,1 0-1633,-21 0-4836</inkml:trace>
  <inkml:trace contextRef="#ctx0" brushRef="#br0">4742 5266 7014,'0'-20'641,"-18"20"768,18 0-640,0 0 96,-20-20 384,20 20-256,-20 0-417,-1 0-416,1 0-63,-18 20-1,17-20-96,-19 0 32,1 20 0,-21-1-64,1 2 0,-2-1 0,-18-1 64,20 20-32,-20-18 64,19-1-96,-19 19 64,20-19-32,-2 20 32,3 0 64,17-1 0,-18 1-96,19 1 32,0-2 96,1-20-64,-1 22-32,1-21 0,-1 19-64,19 1 0,-17-1 32,18 1-32,-21 0 32,21-1-32,1 21 0,-1-20 32,0 20 0,0 0 64,0-21-96,1 21 0,-1-1 32,0 1-32,20-1 32,0-19 32,-20 20-32,20-20 0,0 0 32,20 19 128,-20-19 32,0-1 1,20 21-33,0-20 128,-1-21-64,21 21 97,0-20-354,19 0 578,0 0-449,2-1-32,18 2-32,-20-2 0,40 2-32,-18-21 0,18 19 0,0-19-64,0 20-32,0-20 64,-19 0 0,19 20 64,0-20-32,-20-20-32,20 20 32,0-20-64,-18 1-641,-2-2-608,0-19 640,0 1-127,-18-1-225,18 0 128,0-19-192,-20 19 384,21-19 705,0-1 737,-22 0 416,3 1 96,-2-21-672,-19 21-385,19-21 448,-39 21-319,20-21 63,-40 1 321,19-21 63,-19 21-191,-19-21-97,-1 1-159,-20 0-1,-19-1-96,-20-19 65,-2 20-65,-18 0 577,0 39 31,-20 0 418,1 21-354,19-1-639,-1 40-225,1-20-64,39 20-449,21 0-1248,19 0-2179,0 20-6918</inkml:trace>
  <inkml:trace contextRef="#ctx0" brushRef="#br0">9369 5147 6886,'-20'-21'961,"-1"21"416,1 0-480,-19 0-64,-1-19 512,1 19 129,19 0-802,-20-20-319,-19 20-129,19 0 96,-19 0-32,-2 0 1,-18 0-65,20 20-160,-20-1-64,19 2 32,-19-2 0,18 1-64,2 1 0,-20 18 0,19 0-32,-19 2 32,20-2 32,-2 21 0,3-21 0,17 1 32,-18 0 0,19 0-32,1-1 0,19 22-32,-20-22 32,20 0-64,1 21 0,19-21 64,-20 21 64,20-20-64,0 0-64,0 19 128,20 1-32,-20-20-32,19 19 0,-19 1 32,20-20-32,20 20 32,-20-1 32,19 1 0,1-1 64,1 2 64,-3-2 0,23-19 97,18 19-161,0-19-96,-20-1-64,21-19 0,0 20 0,-1 0 64,20-1-64,0 1 0,0-20-64,21 0-97,-21-1 129,0 2 0,20-2 0,-19-19-64,-1 0 128,0 21 0,21-21-32,-21 0 32,0 0-32,-20-21-128,20 2-32,-20-2 64,0 2 32,2-21 31,-2 0 130,0-19 319,0 19 160,-18-19-255,-23-1-65,23 20 96,-22 0 97,1 0-161,0-19 64,-21 19 32,1 0 129,0-19 160,-20 19-129,0-40 0,-20 21-159,0-20-193,1-21-96,-41-19 32,1-1 32,-2 1-192,-18 0 192,-20 0 97,20 20-33,-20 20-96,-21 19 32,21 20-32,0 21 0,20-2-32,19 1-96,-20 20-352,42 0-225,-23 20 161,22 1-97,-1-2-576,20 1-1121,-19 0-3139</inkml:trace>
  <inkml:trace contextRef="#ctx0" brushRef="#br0">7026 8623 10441,'-20'-39'1698,"0"39"256,0-20-1314,-19 20-255,-1-20-161,-19 20 64,-2 0-192,2 20-128,-20 0 32,0 0 64,-1-1 33,-20 2 127,1 19 0,0-1-96,0 1-32,-1 19-32,1 21 0,20-1-64,0 1 0,0 19-64,-2-19 64,23-1-96,-1 0 96,18 21 0,-19-20 0,21-1 0,-1 21 0,1-21 32,19 20-32,0-19 64,0 20-96,-1-22 32,21-18 64,0 20 64,0-20 97,21-1 63,-21 0 0,20-19-128,20 20 129,-21-1-33,21-18-64,19-2 32,-19 1 64,39 0-159,-18-21 63,18 1-96,20 0-32,0 0-128,21-20 96,-1 0 32,19-20-192,1-20 128,20 21 0,-20-21 0,1 0 0,-23-19-160,-17 19 96,0 0-32,0 0-257,-21-20 225,0 21-96,-20-1 224,1 1-32,-1-21-32,2 0 128,18 1 256,-20-1 97,1-20-193,-1 1-96,-19-21-64,19-19-64,-39 0 64,0 0-128,1-21 96,-21 21-32,-41-20-160,1 20 288,-19 0 64,-20 20 609,-20 39 0,-21 1-449,-19 19-64,-19 0-96,18 40-224,1 0-416,21 0-1025,-2 19-1250,21 21-3523</inkml:trace>
  <inkml:trace contextRef="#ctx0" brushRef="#br0">21339 1430 11306,'-20'0'993,"20"-20"-192,-19 20-32,19-19-449,-20-1-256,0 20 96,-20-19-160,21 19-64,-21 0 0,19 0-32,1 19 0,2 1 64,-2-1-96,20 1 0,0 20 31,20-20 33,-2 19-192,23-18-128,-1 18 288,19-19-64,-19 20 192,-1-20-32,1 19-32,-20-19 32,-1 0 64,1 0 512,-20-20-127,-20 20-353,-19-20-288,-1 21-161,20-21-95,-19 0-97,-1 0-352,20 0-1024,20 0-5831</inkml:trace>
  <inkml:trace contextRef="#ctx0" brushRef="#br0">21677 1788 10666,'20'0'2882,"-20"21"-3266,0-21 128,0 19 320,-20 0-32,20 2-32,-20-2-1281,20 2-1826,-20-1-3235</inkml:trace>
  <inkml:trace contextRef="#ctx0" brushRef="#br0">21954 1391 13356,'21'0'256,"-21"0"-416,0 0 481,0 19 191,0 1-96,0 20-95,0 0-225,0 0-256,0-1 128,0-19 0,0 20-97,20-20 1,-20-20 321,0 20 223,0-40-256,0 20-128,0-20-64,0 0-320,20-20 63,-20 21-287,18-22-97,-18 2-224,21 0 641,-1 18 705,-20-18 319,20 39-159,-20-20-129,0 20 161,0 20-129,0-1-127,20 1-97,-20 20-96,0 0-64,19-21 33,1 22 31,0-22 96,0-19-192,19 20-192,-19-40-160,0 20-65,20-39-63,-21 18-128,1-18 31,-20 0 193,20 18 288,-20 1 352,21 1 65,-21 19 383,0 0-31,20 19-192,-20 1 159,0 20-127,0-20-289,0 19-256,0 2 32,18-2-96,-18 1-384,20 0-641,-20-1-1601,21-19-2948</inkml:trace>
  <inkml:trace contextRef="#ctx0" brushRef="#br0">22709 1708 14765,'21'20'353,"-21"0"127,0-20 1282,-21 20-897,21 21-481,-20-22-288,0 0-448,0 2-737,0 19-1826</inkml:trace>
  <inkml:trace contextRef="#ctx0" brushRef="#br0">23126 1430 11306,'39'0'929,"-19"0"-160,-20 0 1249,0 0-545,20 0-416,-20 21-544,0-2-353,0 1 0,0 19-64,-20-18 96,20 18-224,-20-19 128,20 20-32,0-20 32,0 19-32,0-19 129,20 0-1,0-20 96,19 20-96,-19-20-96,21 0 32,18 0 33,1 0 159,-21 0-192,21 0-128,-21-20-1313,-19 20-3268</inkml:trace>
  <inkml:trace contextRef="#ctx0" brushRef="#br0">17567 8604 1665,'0'0'737,"0"0"-769,0 0 224,0 0 1089,-20-20 833,20 20-320,0 0-897,0 0-417,-19 0 33,19 0-289,-20 0 160,0-20 1,20 20 31,-20-20 161,0 20-161,1-20-96,-1 20 65,-21-19-129,21 19-96,2-20-96,-23-1 0,1 2 128,1 19-64,-1-20-32,1 20-63,-1-20 31,20 1 64,-19-2 32,-1 21 0,20-20-32,-1 1 32,-17-1 97,18 0-193,-21 0 32,21 0-96,-19 0 96,19 1-32,-20-2 0,1 2 0,-1-1 128,1 0 64,-1 0-63,-1 0-97,3 20 96,-3-20-160,21 0 0,-19 1-64,-1-1 32,20 20 0,-19-21-32,19 21 0,-20 0-32,-19 0 32,18 0-96,-17 21 31,-3-21 33,2 20 32,19-20-64,1 19 0,-21-19 96,21 20-32,-1-20 0,1 20 32,-1-20-32,-1 20 32,2 0-32,-1 0 0,1-20 32,19 39-32,-20-18 32,1-2 0,-1 1-32,0 0 64,1 20-32,-2-20 0,1-1 0,1 22 0,-1-22 0,1 1 64,19 0 64,-20-20-32,20 19 0,-19 2 0,19-21-31,0 20-1,0-1 32,1-19-64,-1 20 0,0 0-32,-21 0 0,23 0 0,-23-1 0,21 2 32,-19-2-32,19 2-32,0-2 32,-20 1 0,21 0 0,-21 0 0,20 0 32,0 0-32,-19-1 0,19 1 0,-21 20-32,21-20 32,-18 0 0,17-1 0,-19 2 32,21 18-64,-1-19 32,-20 20-32,20-1 0,-19-18 32,19 18 0,0-19-64,0 20 32,1 0 64,19-21 32,0 21-128,0 0 64,0 19 0,0-19 96,0 0-96,0 20 32,-20-1 192,20-19-32,0 20-128,0-20 32,0 19-64,-20 1-32,20-20-32,0-1 32,0 21 0,0-20 0,0-21 64,20 22 64,-20-22 1,20 1 63,-1 0-32,1-1-32,0 2-32,0-1-96,0-1 32,-20 1 64,19 0-128,1 0 96,0 0 32,-20 0 0,20 20-63,0-21 127,-1 21-224,1-20 128,21 19-64,-21-18 0,18 18 0,-17-18 96,19 18-64,-1-19 96,-19-1 0,20 2 160,-1-1-31,1-1-225,0 1 160,-1 0-32,22 0-64,-23 0-128,3 0 192,-2-1-192,1 1 32,19 0 0,-19 20 0,19-20 64,1 0-32,-21-1-32,22 2 64,-2-21-32,-19 0-64,19 0-32,-19 0 64,19-21-128,-19 21 0,1-19-96,18-1 128,-19 20 96,-1-20-32,1 20-32,19-20 64,-19 20 32,-1 0-64,1-20 64,1 20 0,-3-20-32,3 0-32,-1 20 64,-1-19 0,21-1-32,-21 0 0,1 20 0,-1-20 0,1 0-64,19 0 32,-19 1 192,19-1 160,2-1 0,-22 2-224,1-1-64,0 0 65,-1 1-194,1-2 129,-1 21-32,1-20 32,21 1 65,-22-2-226,21 2 194,-21-1-33,21-20 64,-21 20-32,1-20 0,-1 21 0,1-1 32,-19-20-128,17 0-32,-18 21 224,21-22 64,-21 22-96,19-21-32,-19 0-32,20 1-96,-21-1 129,21-20-97,0 21 0,-21-1 64,21-20-128,1 20 31,-23 1 1,2 19 64,1-20-32,-1 1 129,-20-1-225,20 20 96,0-20 0,-20 0 0,0 0 32,19 21-64,-19-22 128,0 22-32,20-1-96,-20 0 64,0-20 64,0 20-96,0 1 128,0-1-128,0-20 128,0 20-96,0-20-32,-20 21 64,20-21-128,0 0 64,-19 20 0,19-20 32,-20 21 160,20-2-64,-20-18-128,0 19 161,-21 0-33,23-20 0,-23 21-128,1-1 128,21-20-96,-21 20-128,20-19 96,-19 18 0,19-19-160,0 21-161,-20-1-575,21 0-610,-1 20-960,-21 0-3748</inkml:trace>
  <inkml:trace contextRef="#ctx0" brushRef="#br0">19116 5603 8167,'-20'-19'192,"-1"19"-95,21-20-97,-18 0 192,-2 20 801,-1-20 0,1 0-481,20 0-288,-38 20 129,17-20 447,-19 1-31,1-1 32,-1 20-481,0-20-224,-19-1 193,19 21 63,-19-19-32,18-1-64,-18 1 1,-1 19-129,1-20-64,0 20-32,-1-21-32,1 2 0,-2 19 32,2-20 32,0 20 64,-1-20 32,1 1-64,-1 19-32,21-21 0,-22 21 33,23 0-97,-3-20 0,1 20 0,1 0 0,-21 0 32,21 0-32,-21 0 0,1 0 0,18 0 0,-18 0-32,0 0 32,-1 0-33,1 20 33,19 1-64,-19-21 0,-2 39 96,23-19-96,-23-1 32,22 22 32,-1-2 0,-19-20 0,19 22 0,0-2 0,1-19 0,-1 20 0,1 0 0,-2-1 32,1 1 0,22 1-64,-23-2 32,21 0 32,0 2 0,1-2-64,-21 21 64,20-21-32,0 1 32,1 0 32,-1-1 33,20 1-33,-20 0-32,20-1 0,0 1 0,-20 20 0,20-20-32,0 0 0,0-1 64,0 1-64,0 0 32,0-1-32,-21 1 0,21 0 0,0 0 32,-18 0 0,18 0 0,0-1 64,0 1 0,0 0-96,0-1 64,0 1-32,0-20-64,0 19 128,18 1-96,-18-20 32,21 20-64,-1-21 128,0 21-160,-20-19 128,20 18-32,-1-19-32,1 0 0,-20 0-96,20 19 192,-20-19-96,20 0 64,-20 0 129,20 0-97,-20-1 32,19 21-64,-19-20-32,20 0-32,0 0 64,-20-1-64,20 1 64,1 1-96,-21-2 64,18 2 0,2-2 32,-20 0-32,20 2 32,-20-1-32,21 0-32,-21 0 0,20-20 0,-20 20 64,0-1-64,18 1 0,-18-20 96,0 20-160,21-20 64,-21 20 64,0 0-32,20-20-32,-20 20 0,20-1 129,-20-19-161,0 0 64,20 20 0,-20-20 0,19 20 64,-19-20-32,0 0 32,20 0 32,-20 20-192,0-20 192,20 0-256,0 0 192,-20 20 64,20-20-256,-1 0 192,-19 20-128,20-20 128,0 19-128,0-19 160,-20 0-96,20 21 0,-1-21 0,1 20 0,0-20 0,1 19 32,-1-19-64,18 20 32,-17 0 64,-1 0-32,20 0-32,-21 0 96,1 0 0,0-20-32,20 19 0,-21 2-64,21-21 0,-20 19 129,19 1-161,1 0 64,-19 0-32,17-20 32,-18 20 0,21 0-32,-21-1 96,19 1-96,-19 1 32,20-2-32,-1 1 32,-19 0-32,20-1-32,-1-19 32,1 21 64,-19-1-64,17-1-64,3 1 96,-1 0-64,-1 0 96,1-20-96,-1 20 0,1-1 128,0 2-128,19-2 64,-18 2-128,-3-2 128,3-19-32,18 20-32,-19 0 128,-1 0-192,21-20 96,-1 20-96,2-20-161,-3 20 354,3-20-194,-2 0 65,0 0-32,1 19 32,-1-19 0,2 0-160,-3 0-96,1 20 64,2-20 160,-22 0-65,21-20 65,-21 20-32,21-19 96,-1-1 0,22 0 0,-22 0 64,0 0-64,1 0-32,-21 1 64,21-2-32,-21 2 96,1 19-192,-19-21 160,17 2-32,3-1 65,-21 0-33,0 0-64,-1 0 32,1-19 32,0 18 64,0 2 160,0-21 0,-1 21 1,1-22-97,0 2-32,-20 19 32,20-20-96,0 1-64,-1-1 96,1 0-32,-20 0 1,20 0 31,-20 1 32,0-21 64,0 20-64,0 0-32,0 1 0,0-21-96,0 21 65,0-1 31,0 0 64,0 0 0,0 0-32,0 21 96,0-22-95,0 2-65,0-21 32,0 21-192,0-1 96,0-20-96,0 21-32,-20-21 64,20 20 128,-20-19-160,20 19 32,-19 0 64,-1 1-128,0-21 128,20 20-64,-20 1 0,0-1-1,1 0-95,-1 0 96,20 0 64,-20 2-64,-20-3 64,21 1 32,-21 1-160,19 19 64,-17-20 0,-3 20 0,21-19 0,-19 19-96,19-20 192,0 20-32,0 0 0,0 1 64,1-22 0,-1 22-160,0-2-32,0-18 192,0 19-96,1 0-64,-1-20 64,0 20 0,0-19 128,-1 19-192,-17-20 64,18 1 0,-21 19 0,2-20-96,-1 20 192,0-19-128,21-2 32,-21 22 32,20-20-64,-19 18 32,19 1-64,0 0-288,-21 0-833,23 20-385,-23 0-1280,1 0-8649</inkml:trace>
  <inkml:trace contextRef="#ctx0" brushRef="#br0">21339 3974 4452,'20'-20'3427,"0"20"-3011,-20 0-63,0 0 479,0 0 642,20-20-129,-20 20-256,0 0-160,0-20 192,0 20-160,-20 0-481,20-20-383,-20 20-129,0-19-97,0 19 97,1-21 32,-21 21-32,0 0 193,1-19-33,-2 19-32,-17-20-96,-3 20 0,2 0 0,-1 0 0,1 0-32,0 0 0,-2 0 32,23 0-32,-23 0-32,2 0-33,-1 20 1,-19-20 64,40 0 32,-21 19 0,1-19 32,18 0-32,-18 21 32,19-21 32,-19 19-128,19 1 32,-19 0 32,19 0-32,-1 0 32,3 0 0,17-1 32,-19 1-64,1 1 32,19-2 0,-20 21 0,21-21 0,-21 2 0,20 18 0,-19-19-32,19 20 32,-20-20 0,19 20 0,3 0 0,-2-21 0,-21 21 0,21-20 0,0 20 0,20-1-32,-19 1 64,-1-20-32,20 19 0,-20 1 0,20 0-32,0 0 64,0-1-32,0-18 0,0 19 0,0-1-32,0-19 128,0 0-288,0 20 192,0-20 0,0-1 32,0 1 0,0 0 0,0 0 0,0 20 32,20-20-96,-20-1 257,0 2-97,20-2 32,-20 1 0,0 1-96,19-2-64,-19 21 0,0-21 32,0 22-32,20-22 96,-20 20-192,-20-18 192,20 19 96,0-21 97,0 21-129,0-20-32,0 0-64,20 0-64,-20 0 96,0-1-96,0 1 32,20-20 64,-20 20-128,21 0 64,-21 1 0,0-2 96,20-19 97,-20 20-161,20-1 64,-20-19-64,18 20-32,3 1-32,-1-21 0,-20 20 64,20-20-32,0 19-32,-20-19 0,19 20-96,-19-1 192,0-19-96,20 21 64,-20-1-128,20-20 96,-20 19 0,20 1-32,-20-20 0,20 20 32,-20 0-96,19 0 32,-19-20 96,20 20-32,-20-20-32,20 19 0,-20 1 0,20-20 0,0 20 0,-1 0 0,-19-20 0,20 20 64,0 0-32,-20-20 32,21 20-192,-1-1 128,-2 2 32,2-2-64,1-19 96,-1 20-64,19 1 0,-19-2 32,0 1-64,20 0 32,-21-1 0,1-19 0,0 21 0,0-1 64,0-1 0,-1 1-128,1 0 64,20-20 0,-19 20 32,-1 0-64,-2 0 32,23-1 0,-21 1 32,19-20-32,-19 20 32,20 0-32,-20 0-32,19-20 32,-19 21 0,20-2-96,-1-19 96,-19 19-32,21-19 64,-3 21-32,-17-21 0,19 19-32,-1-19 64,21 21-32,-21-2 32,21-19-32,-21 20-32,22-20 32,-3 20 128,3-20-128,-22 20-128,21-20 128,-21 20-32,21-20 32,-21 0 32,22 0-32,-23 20-32,23-20 96,-22-20-64,21 20-32,-1-20 96,-19 0-64,19 0 32,2 0-32,-23 1-32,23-2 64,-2 2-64,-19-2 96,-1-17 0,21 17-64,-41-19 0,41 20 64,-21-19 32,1-1 65,1 0-33,-3 1-96,-17-2 256,19 2-32,-21 0 0,1-2-127,20 1-65,-20 1-32,19-1 0,-19 0 0,20-19-32,-1 19 64,-19 0-32,21-20-32,-3 21 0,-17-21 0,19 1 64,-20-1-32,-1 20-32,1-19 64,-20-1-32,0 21-32,0-22 64,20 3-64,-20 17-32,0-18 192,0-1-256,-20 1 96,0 19-96,20-20 0,-19 1 96,-21-1-96,20 1-96,-19-2 800,-2 1-544,1 1-64,1 19 96,-1-19-192,0-1 160,-19 1-64,19 19 32,-19-20-64,0 1 128,-22-1-224,22 1 64,-20 19 96,-20 0 0,0 0-160,-1 20 96,1-19-672,0 39-962,18-20-3075</inkml:trace>
  <inkml:trace contextRef="#ctx0" brushRef="#br0">17865 10214 3971,'-19'0'9513,"-1"0"-7078,20 0-1186,0 0-320,0 0-129,20 0-159,-1 0 0,1 0-289,20 20 96,-1-1-95,21-19 95,-21 20-192,1 0-63,19 0-97,-18 0-128,-1-20 32,-1 20-96,1-1-97,-20-19 65,-1 21-160,-19-21-257,0 0-319,0 0-257,0 0-897,0 0-2114,-19 0-3331</inkml:trace>
  <inkml:trace contextRef="#ctx0" brushRef="#br0">18203 10115 9224,'0'0'2274,"0"-21"-1729,0 21 384,-21 0 64,1 0-577,2 0-352,-23 21 0,1-21 64,1 19 225,-21-19 191,21 20-159,-1-20 63,1 20-32,-1-1-223,20-19-161,-1 21-32,21-1 0,0-1 0,0 1 160,0-20 128,21 40-32,-1-20 65,20 0-225,-21-1-192,21 2-449,-20 18-1024,0-19-2147,-1 0-6854</inkml:trace>
  <inkml:trace contextRef="#ctx0" brushRef="#br0">18917 10234 8007,'0'0'705,"0"0"224,0 0 1697,0-20-160,0 20-960,0 0-353,20 0-224,-20 0-353,0-21 65,0 21 0,0 0-33,-20-19-31,20 19-257,-20 0-160,0 0-128,1-20 0,-21 20-64,20 20 0,0-20-32,1 19 64,-1 2-96,0-1 96,20-1-32,0 1-32,0 0 64,20 20 0,0-20 64,-1-1-64,21 2 32,0-21-32,-1 19-32,1 1 160,-1 0-256,-19 0 32,21 0 32,-21-20-192,-20 19 160,0 2 31,0-2 130,-20 1 31,-1 1 64,-19-2 288,1-19-63,-1 0 63,1 0-128,-1 0-160,0 0-160,1-19 64,19 19-128,0 0-288,0 0-417,1 0-864,19 0-2787</inkml:trace>
  <inkml:trace contextRef="#ctx0" brushRef="#br0">20247 8663 6694,'-20'21'7975,"20"-21"-6565,0 0-225,20 0 512,1 0-159,-1 19-449,-2 1-641,23 0-191,-1 0 127,-1 0-96,1 0-96,19 19-95,1-19 31,-21 0-192,22 0 64,-23-20-161,-17 0-159,-1 0-96,-20 0 320,0 0-385,-20 0-672,20 0-1089,-41-20-3620</inkml:trace>
  <inkml:trace contextRef="#ctx0" brushRef="#br0">20227 8862 16143,'-20'20'1057,"20"-20"-1345,0 0 320,0 0 768,0 0 417,0 0-832,0 0-193,0 0 160,20-20 129,-20 0-97,0 0-192,20-19 129,-20-1 191,0 0-128,0 0 97,0 0-225,21 21-128,-21-21-96,20 20-64,-2 20 32,-18-20 0,21 20-32,-1 0 0,0 0 32,19 0 64,-19 20-192,20-20 128,-1 20-32,-19-20-32,20 0-416,-20 20-289,-1-20-801,1 20-2177</inkml:trace>
  <inkml:trace contextRef="#ctx0" brushRef="#br0">21102 8822 13100,'0'-19'1057,"18"19"-1121,-18 0 865,0 0 896,20 19-544,-20 1-864,0 0 31,0 20-256,0 20 0,0-21 32,-20 1-96,20 19 96,-18-19-224,18-20 224,0 0-96,0 0 32,0-20 321,0 0 159,0-20-224,18 0-31,-18-19-129,20-1-64,1 0 64,-21-20-256,20 20 0,0 1-33,-20-1-159,19 20 320,-19 20 64,0 0-384,0 20 704,0 0-95,0 0-193,-19 0 96,19 20-32,0-21 32,0 1-128,19 0-64,1 0 128,-20-20 97,40 0-129,-20-20 0,-1 0-128,1 0 96,20 1-32,-20-21-96,-1 20 96,1 0-64,0 0 0,-20 20 192,20 0 0,-20 0 0,0 40 192,0-20 1,0 39-1,0-19-32,0 20-223,0-1-97,21 1-65,-21-20-415,18-1-449,-18-19-929,0 0-2081</inkml:trace>
  <inkml:trace contextRef="#ctx0" brushRef="#br0">22709 6618 14349,'-20'0'1634,"20"0"-738,0 0 161,0 0 161,0 0-161,20 0-321,1 0-415,17 19-257,23 0-64,-22 2 64,1 19-64,19-21 64,-19 21-128,-1-20-321,-19 0-63,20 0-32,-20-1-225,-20-19-544,19 0-1058,-19 0-2081</inkml:trace>
  <inkml:trace contextRef="#ctx0" brushRef="#br0">22610 6875 15919,'0'20'-225,"0"-20"-127,19 0 832,-19 0 642,0 0 63,20 0-993,0-20 32,-20 0-128,0 1 96,20-21 161,-20 0-193,0 1 128,0-1-128,0 0-96,0-20-96,0 20 289,0 20 127,0 1-192,0-1 32,0 0-224,20 0 641,-20 20-673,21 0 32,17 0-32,3 0 128,-3 0-224,23 20 160,-22-20-128,1 0-289,0 20 417,-1-20-832,-19 0-738,0 0-1601,-20 20-4580</inkml:trace>
  <inkml:trace contextRef="#ctx0" brushRef="#br0">23503 6756 16495,'0'-20'1313,"0"20"-1281,20 0 449,-20 0 31,0 0-31,0 0-97,20 0-192,-20 20-96,0 0 65,0 20 159,0-1 0,-20 1 33,0 20-129,0-21 192,-20 1-64,21 0 97,19 0-193,0-21 161,0 2-65,0-2-32,39-19-96,1 0-160,0 20 33,19-20-130,0 20-639,2-20-225,-2 20-705,-19-20-1953,-20 0-11115</inkml:trace>
</inkml:ink>
</file>

<file path=ppt/ink/ink5.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0T20:01:44"/>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definitions>
  <inkml:trace contextRef="#ctx0" brushRef="#br0">6470 4172 3331,'20'0'1986,"-20"0"-577,0 0 224,0 0-191,-20 0-1,20 0-320,0 0-416,0 0-97,0 0 257,0 0 128,-19 0-224,19 0-257,0 0-95,0 0-129,0 0-64,0 0 65,19 0-1,1 0 64,0 0-224,0 20 129,19-20-129,-19 0-64,20 0 96,19 0-32,-19 0-32,19 0 96,20-20-224,2 20 128,18 0 97,-20 0 95,21 0 64,-21 0-96,20 0 257,0 20-161,0-20-96,1 0 1,19 0 63,0 0-96,1 0-96,18 0 129,-19 0-225,21 0 192,-21 0-256,0-20 128,-1 20-96,-19 0 320,1 0-320,-20 0 0,-1-19 32,-20 19-64,2 0 32,-23 0-96,3 0-192,-21 0-193,-2 0-416,3 0-352,-21 0-32,-21 0-545,3 0-2434</inkml:trace>
  <inkml:trace contextRef="#ctx0" brushRef="#br0">12009 2126 14189,'0'-40'96,"0"40"352,0-20 706,20 1-97,-20 19 32,0 0-193,0 0-575,0 19-33,20-19 385,-20 40 127,19 0-223,1 19-33,-20 1-255,20 20-129,-20-1 160,20 0-64,-20 1-192,0 19-31,0-19 639,0-22-576,0-17-32,0-1-64,0-20-64,0-1-224,0 1-673,0-20-448,0 0-257,0 0-1217,-20-20-4772</inkml:trace>
  <inkml:trace contextRef="#ctx0" brushRef="#br0">12465 2305 15118,'40'-19'-64,"-40"19"128,0 0 737,0-21-257,0 42 129,-20-21-257,-19 19-320,-1 0 0,0 2-32,1-2 0,-2 2 33,-17-2 159,17 1 160,21 20-128,1-21 97,19 21 159,19-20 65,1 20-129,21-21-352,-3 22 65,3-22 127,-1 1-288,19 0-128,-19-1-192,-1-19-161,-19 21-352,0-21-95,-20 0-674,20 0-1441,-20 0-5445</inkml:trace>
  <inkml:trace contextRef="#ctx0" brushRef="#br0">12683 2483 17264,'20'0'705,"-20"0"480,21-19 736,17 19-992,-17 0-128,19 0-673,-20 0-352,19 0-1345,-19 0-642,-20 0-2177</inkml:trace>
  <inkml:trace contextRef="#ctx0" brushRef="#br0">12762 2563 13484,'41'20'160,"-21"-20"737,20 0-576,-21 0-706,21 0-2658</inkml:trace>
  <inkml:trace contextRef="#ctx0" brushRef="#br0">13062 2265 18353,'18'0'-256,"-18"0"1345,41 0-545,-1-20-95,-1 20 864,1 0-641,-1 20-607,1 1-97,-20-2 64,0 21-129,-20 0 33,0-1-64,0 1 128,-20-21 96,0 21-64,0-20 129,0 20 127,1-21 32,19-19-64,0 20-95,0 1-33,0-2 0,39-19 576,1 20-447,-1-20 63,1 0-96,19 0-96,-19 0-224,1 0-512,-3 0-1026,-17 0-2081,-21 0-11660</inkml:trace>
  <inkml:trace contextRef="#ctx0" brushRef="#br0">16852 4192 256,'0'-20'224,"0"20"-256,0 0 0,0 0 96,20 0 865,-20 0 416,0 0 193,0 0 95,0 0 161,0 0-321,0 0-192,0 0-192,0 0-192,0 0-288,0 0-97,0 0-31,0 0-129,-20 0 0,20 20 33,-20 0-97,1 0-192,-1 0 96,0 19 1,0-18-33,-19 19-96,19-21 0,0 21-64,0-20 0,0 0-288,1 0-705,-1-20-1474,20 0-2113</inkml:trace>
  <inkml:trace contextRef="#ctx0" brushRef="#br0">16654 4192 10281,'0'0'833,"0"0"320,0 0-160,0 0-288,0 0-385,20 0 32,0 0-320,0 0-32,-1-20 32,21 20 32,0 0-31,-21 0 63,1-19-96,0 19 64,1 0 64,-1 0-32,-20 0-64,0 0 0,0 0-32,0 0 0,0 0 128,0 19 64,-20 1-64,20 0-64,0 0 0,-21 0-31,21 19-1,0-18-193,0-2-1312,21-19-2947</inkml:trace>
  <inkml:trace contextRef="#ctx0" brushRef="#br0">20942 2245 11562,'-20'0'0,"0"0"-160,1 0 224,-21 20 0,-1 1 385,3-21 640,-3 38-449,3-17-255,-3-2 352,1 2-65,1-2-512,-1 1-96,20 0-160,1-20-672,-1 20-1090,20-20-2530</inkml:trace>
  <inkml:trace contextRef="#ctx0" brushRef="#br0">20784 2185 1729,'-20'0'4516,"20"0"-2786,0-19 832,0 19-1056,0 0-545,0 0-64,0 0-353,0 0-224,0 0 65,0 0-65,20 0 32,-2 0 97,3 19-225,-1-19-128,0 0 32,0 0 32,-1 0-256,21 20 289,-20-20-257,0 0 224,-20 0-192,19 0 128,1 0-64,-20 0 64,0 0-32,0 0-32,0 20 64,-20-20 0,20 20-32,-19 0 0,19 1-32,-20-2-96,20 0-512,-20 2-866,0 19-2818</inkml:trace>
  <inkml:trace contextRef="#ctx0" brushRef="#br1">16516 3517 13612,'0'0'513,"0"0"1088,0 0-832,0 0-449,0 0 129,0 0 256,18 0-97,-18 19 65,21-19 127,-21 20 1,20-20-160,-20 21-33,20-21 1,-20 0-64,0 19-33,20-19-64,-1 0-63,-19 20-97,20-20-64,0 0 33,-20 20 63,20-20-224,0 0 0,-1 19 0,1-19 128,-20 21-128,40-1 0,-20-1 97,-1 1-161,21 0 64,-19 0-96,19 0 64,-1 0-64,-19 0 32,20-1-32,-21 2 0,21 18 0,0-19 0,-21 0 0,21 0 64,0 0-64,-1-1 64,-19 1-64,21 1 0,-23-2 32,23-19-32,-21 20 0,0-20 64,-20 20-64,19-20-32,1 19 64,0-19 0,-20 21-64,20-21 64,-20 0-96,0 0-64,0 0-128,0 0-65,0 0-159,0 0-289,0 0-512,0-21-993,0 21-737,-20-19-5797</inkml:trace>
  <inkml:trace contextRef="#ctx0" brushRef="#br1">17429 3398 7334,'0'0'4389,"0"19"-3973,0-19 2210,-20 0-1056,20 0-353,0 0-96,-20 0-512,20 0-353,0 0 64,0 20 33,-21 0-1,21 0 0,-20 0-127,2 0-129,-2-1 64,-1 1 96,1 1-32,0 18 97,1-19 95,19-1-160,-20 22 0,0-22-192,0 1 33,0 0 31,1 0-96,-1 20 32,0-20 0,0-1 96,0 2 128,20-2 1,-19 21-129,-1-20 96,0 0-192,20 0-64,-20-1 192,-1-19-224,21 20 64,-18 1 64,18-2-32,-20-19 161,20 20 31,-20 0-32,20-20-64,-21 19 0,21 2-96,-20-2 32,20-19-64,-20 20 97,20 0-193,-19-20 192,19 20-128,-20 0 64,20 0-32,-20-20-96,20 19 160,0 2-64,-20-21-32,20 0 32,0 19-64,0-19-128,0 0-385,0 0-384,0 0-800,0 0-802,0-19-3074</inkml:trace>
  <inkml:trace contextRef="#ctx0" brushRef="#br0">21021 1728 11883,'-20'0'833,"20"0"1921,-19 0-672,-1 0-608,20 0-193,-20-20 96,20 20-544,0 0 32,0 0-129,0 0-415,0 0 127,0 0-224,0 0 33,0 0 127,0 20-128,20-20 96,-20 20-95,20-20-33,-1 20-64,1 21 0,20-3-32,19 2-96,-18 1 0,-1-2 32,19 1 1,-19 0-98,-1-21 130,1 1-97,-1 20-257,1-20 450,1 0-129,-23-1-128,2 1 160,0 0-289,1 0 257,-1 0-31,-2-20-66,3 21 66,-21-2-1,20-19-97,-20 19 162,20-19-194,-20 0 65,0 0-128,0 0 0,0 21-128,0-21-32,0 0-193,0 0-192,0 0-255,0 0-386,0 0-479,0-21-354,0 21-1920</inkml:trace>
  <inkml:trace contextRef="#ctx0" brushRef="#br0">21736 1629 10057,'0'0'577,"0"0"1088,0 0 801,0 0-1248,-20 0-225,20 20 64,0-20-481,0 20 161,-19-20-33,19 20-63,-20-1-96,20 1-289,-20 0 64,20 0-128,-20 0 1,20 1 127,-21-2 0,3 0-96,-2 21-31,-21 1-33,21-22 32,2 21-64,-3-20-64,1 0 64,0 0-32,0-1 0,1 1-256,-1 0 480,0 0-191,0 0-65,0 0 64,1-1 0,-1 1-96,0 0 0,0 0-128,20-20 128,-20 20 128,1 1-160,19-2 128,-20-19-160,0 19 256,-1 2-128,21-21-128,-20 19 96,20 2 33,-18-21-33,18 19-32,-20-19-64,20 0 64,0 20-32,0-20-353,-21 0 225,21 20-801,0-20-480,21 0-321,-21 0-480,0 0-3171</inkml:trace>
  <inkml:trace contextRef="#ctx0" brushRef="#br0">21637 2286 8007,'0'0'1089,"0"0"1954,0 0-449,0 0-832,0 0-192,0 0-353,0 0-128,20 0 32,-20 0-288,0 19-321,20-19-192,-20 0-127,0 19 63,20-19-128,-20 21-64,19-21-32,-19 19-32,0-19 96,20 0-512,-20 0-545,0 0-769,0 0-608,0 0-4452</inkml:trace>
  <inkml:trace contextRef="#ctx0" brushRef="#br0">17032 11843 11691,'-20'0'1217,"20"0"256,0 0 737,-20 0-1185,20 0-288,0 0-225,0 0-95,0 0-1,0 0-192,0 0 33,0 0 31,0 0-32,0 0-32,0 0 65,0 0-129,0 0-64,0 20 384,0-20-384,0 20 97,-20-1-129,20 21 32,0-21-96,0 42 128,0-21-192,0-1 96,0 21-96,0-21 128,0 1 32,0-20-192,0 0 0,0 0 0,0-1-225,0-19-319,0 0-353,0 20-417,0-20-800,0 0-1890</inkml:trace>
  <inkml:trace contextRef="#ctx0" brushRef="#br0">16793 11982 8680,'0'20'1825,"-20"-20"-1632,20 0 1825,0 0-65,0 0-1056,0 0-416,0 0 159,0 0-127,0 0-161,0 0-96,20 0 65,-20 0-193,0-20-160,0 20 192,20-21-256,-20 2 224,19 0-96,1-2 0,-20 2-64,20-1 64,1 0 0,-21 0 32,20 0-96,0 20 0,-20-20 0,18 20 32,-18 20 224,21 0-64,-1 0 33,0 0-290,19 0 194,-19 20-97,20-21-97,-1 0-223,-19 2-641,20-21-1986,-40 0-11114</inkml:trace>
  <inkml:trace contextRef="#ctx0" brushRef="#br0">18917 11287 10602,'0'0'1601,"0"0"-704,0 0 1217,0 0-705,0 0-960,0 0-129,0 0-32,0 0 129,0 0 31,0 0 65,20 0-193,-20 19 288,21-19-31,-3 20-33,2 0-319,21 0-65,-3 0-96,3 0 32,-1-1 0,-1 2-384,1-2 32,-20-19-289,19 21-160,-39-21-127,20 19-321,-20-19-1218,0 0-2593</inkml:trace>
  <inkml:trace contextRef="#ctx0" brushRef="#br0">18958 11526 10089,'-21'0'-64,"21"0"-416,0 0 2113,21 0-864,-21 0-641,0 0 0,0 0 32,0-21 64,0 21 225,18 0 384,-18-19-33,0 19-447,0-21 159,0 21 1,0-19 63,-18-2-95,18 2-129,0-1 0,-21 20-224,21-20-63,-20 0 31,20 20 32,0-20 32,0 20-128,0 0-96,0-20 64,0 20-32,0 0 96,20 0-224,1 0 256,-3-19-32,22 19-192,-19 0 160,38 0-32,-19 0-32,-1 19-224,21-19-513,-21 0-993,-19 0-2914</inkml:trace>
  <inkml:trace contextRef="#ctx0" brushRef="#br0">12128 3259 7815,'0'0'1505,"0"0"-576,0 0 801,0 0-193,0 0 353,0 0-224,0 0-705,0 0-481,0 0 33,0 0-161,20 0 64,-1 0-160,42 0-31,-3-20 31,22 20-128,19 0-32,20-20-160,21 20 192,18 0-96,-19 0-32,19 0 0,-18 0 0,0 0 128,-23 0 0,-16-20-31,-2 20-1,-60 0-353,1 0 97,-40 0-1089,0-21-2082</inkml:trace>
  <inkml:trace contextRef="#ctx0" brushRef="#br0">7443 6458 6726,'0'0'1025,"0"0"801,-20 0 704,20 0-608,0 0-577,0 0-352,0 0-288,0 0 31,20 0 33,-20 0 0,20 0-289,-20 0-223,39 0 31,-19 0 32,21 0-256,-3 0 96,3 0-96,-3 0 0,23 0 0,-2 0-31,1 0-33,-1 0 64,2 0 32,-2 0-160,-19 0 160,-22 0-64,23 0-96,-41 0-257,20 0-287,-20 0-193,0 0-352,0 0-513,0 0-1729</inkml:trace>
  <inkml:trace contextRef="#ctx0" brushRef="#br1">16615 11267 7975,'-20'-20'2082,"20"20"352,-20 0 33,20-20-513,-20 20-513,20 0-224,0 0-224,-21 0-64,21 0 128,0 0-288,0 0-65,0 0-319,0 0 63,0 0-224,0 0 193,0 20-257,0-20 32,21 20 0,-21-20 225,20 20-353,0-20 128,0 19 32,19 1-160,-19 0 160,0 0-224,19 0 128,-19 0-64,20-1-32,-1 2 1,1-2 31,1 21-96,-3-19 128,3-2-32,18 1-160,-19 0 64,-20 20 32,19-20 32,1-1 32,-20 1-160,0 0 64,19 0 128,-19 0-160,1 0 96,-21-20-96,20 19 64,-20-19-65,0 0 65,0 0-224,0 0 64,0 0-352,0 0-33,0 0-320,0 0-800,0 0-289,-20-19-32,20-1-929,-21 0-6149</inkml:trace>
  <inkml:trace contextRef="#ctx0" brushRef="#br1">17249 11188 10025,'0'0'1185,"0"-20"321,0 20 1120,0 0-1089,-19 0-800,19 0-128,0 0-225,0 0-128,0 0 33,-20 20-33,20-1 64,-20-19-96,0 20 33,0 0-289,1 0 320,-1 0-64,0 19 32,-20-19 33,21 0-33,-21 0 32,20 19-96,-1-18-64,-17-2-96,18 2 65,-1-2 63,1 2 192,0-2-192,-19 1 32,19 0 97,0 0-129,20 0 32,-20 0-96,1-1-64,19 1 0,-20-20-64,20 20 96,-20-20 32,20 20-96,-20-20 96,20 0-192,-20 20 128,20-20-320,0 0-321,0 0-768,0 0-417,0 0-864,0 0-5606</inkml:trace>
  <inkml:trace contextRef="#ctx0" brushRef="#br0">18203 10949 9352,'0'0'2659,"-21"-20"-1698,21 20 1473,0 0-224,0 0-672,0 0-321,0 0-96,0 0-384,0 0-97,0 0-320,0 0 33,21 0-33,-21 0 32,20 20-31,18-20 31,-17 20-96,19-1-64,-1 2 33,21-2-193,-21 22 0,21-22 32,-1 1 64,2 0-256,-22 20 160,21-20-32,-21-20-96,1 19 160,0 1-128,-21-20 96,1 20-160,0-20 0,0 0-65,-20 0 161,0 0-128,0 0 128,0 0-64,0 0-192,0 0-289,0 0-416,0 0-704,0 0-417,-20 0-2210</inkml:trace>
  <inkml:trace contextRef="#ctx0" brushRef="#br0">18858 10750 5285,'0'0'5669,"-20"-20"-4900,20 20 1377,0 0-32,0 0-609,0 0-768,-20 0-321,20 0-224,0 0-64,0 0 257,0 20-65,-20 0 64,20 0 97,-20 0 63,1 19-127,-1-19-33,0 40-96,-20-20 257,1 19-193,19-18-159,-21 18-161,21-19 96,-19-1 64,19 1 0,0 0 0,0-21 64,1 1-31,-1 20-1,20-20-128,0 0 0,-20-1-64,20-19 0,0 21 0,0-21-224,0 0-481,0 19-800,0-19-641,0 0-1121,-20 0-9033</inkml:trace>
  <inkml:trace contextRef="#ctx0" brushRef="#br0">7502 11465 9705,'-20'21'1089,"20"-2"544,0-19 257,0 21-128,0-2-577,0-19-320,20 0-257,0 0 289,0 0-160,1-40-97,-3 21-255,22-42-193,-19 2-96,17-1-64,-17-19 128,19 0-320,-20 0 224,-20-21-128,19 20-64,-19-19-64,0 20-32,0 19-129,-19 20 353,19 21-32,0-2-32,-20 21-224,20 21 224,0 18 32,0 21 96,20-1-192,-1-19 64,21 19-353,-20-39 161,20 0 64,-1 0 0,1-20 192,-1-20 64,-19 0 160,1-19-160,-1-1 128,0 0-160,-20-19 0,0 19 128,0 0-96,0-20-96,0 20-32,-20-19-64,20 19-192,-20 21 192,20-2 256,0 21-224,0 0 128,0 40 320,20-20-192,-20 20 33,20 20 95,-20-21-96,18 1-160,3 0 32,-1 0-64,-20-1 0,20 1-192,0-20-385,-20 0-416,19-20-1249,-19 20-3267</inkml:trace>
  <inkml:trace contextRef="#ctx0" brushRef="#br0">8356 10750 10794,'0'40'4644,"0"-20"-4260,0 19 545,0-19 673,20 0-929,-20 0-609,19-20-481,1 20-832,-20-20-1730,20 0-8584</inkml:trace>
  <inkml:trace contextRef="#ctx0" brushRef="#br0">8713 10592 13292,'0'0'3011,"0"0"-2563,0 19 1026,0-19 191,0 0-768,20 0-384,20 0-193,-19 0-256,17-19-64,-18 19-865,1 0-608,-1 0-2179,-20 0-11786</inkml:trace>
  <inkml:trace contextRef="#ctx0" brushRef="#br0">8753 10691 16111,'0'20'192,"20"-1"705,1-19 864,-3 0-832,22 0-544,-19 0-385,-1 0-609,-2 0-928,3 0-2339</inkml:trace>
  <inkml:trace contextRef="#ctx0" brushRef="#br0">9508 10472 14285,'-20'0'1537,"0"0"-1120,20 0 960,0 0-192,0 0-512,20 20 320,19-20-224,-19 40-129,40-21-287,-21 1 127,22 20-192,-23-20-224,23 19-32,-22-18-64,1-1-288,-1-1-385,-19 1-576,0-20-128,0 20-481,-20-20-1858,0 0-5124</inkml:trace>
  <inkml:trace contextRef="#ctx0" brushRef="#br0">9885 10393 17168,'-40'19'544,"20"-19"-352,1 20 65,-1 0 736,0 20-257,-1 0-255,-17-1-417,18 1-32,20 19 32,-21-18-96,1-2-417,20-19-351,0 0-706,0-20-1761,0 0-8520</inkml:trace>
  <inkml:trace contextRef="#ctx0" brushRef="#br0">10162 9955 2146,'0'-20'4324,"0"20"-4164,-20 0 1473,20-19 1058,0 19-833,0 0-705,0 0-256,0 19-33,-20 1 97,20 0-96,-18 20-128,-3 0-225,21-1 1,0 1-289,0 0-128,0 0-64,0-20 32,0 19-96,21-19-320,-3-20-353,2 20-864,0-20-1987,1 0-7814</inkml:trace>
  <inkml:trace contextRef="#ctx0" brushRef="#br0">10321 10134 10473,'0'20'2915,"20"0"-2050,-20-1 737,0 2-385,0-1-673,0-1-224,0 1-127,0-20-161,0 20-64,0-20-641,20 20-1153,-20-20-3170</inkml:trace>
  <inkml:trace contextRef="#ctx0" brushRef="#br0">10321 10035 15726,'0'0'193,"0"0"31,0-20 128,0 20-576,0 0-1346,0 0-2241</inkml:trace>
  <inkml:trace contextRef="#ctx0" brushRef="#br0">10480 9876 9673,'0'0'3427,"0"0"-3427,0 0 1954,0 0 160,20 19-801,1 2-64,-21-2-320,18 21-288,2-20-1,1 20-127,-1-1-257,0 2-192,-20-22-64,18 21 64,-18-21-128,0 22-64,-18-22-288,-2 21-577,0-20-705,-1 20-1761,1-21-12460</inkml:trace>
  <inkml:trace contextRef="#ctx0" brushRef="#br0">7701 12438 15951,'0'41'1665,"0"-21"-800,0-1 320,0-19 96,0 0-448,0 0-128,0 0-193,20 0-255,0-19-354,0-1 418,-1 0-257,21-20 0,-20 0 0,0-20-64,19-19 32,-19 0-64,0-1-224,0-19 352,-20 40-224,0-21-289,0 20 321,0 21 160,0-1-64,0 40-64,0 0-64,0 0-288,0 20 127,0 0 129,21 19-128,-21 1 32,0 0-161,18-1 161,2 1 160,1 0-96,-1-20 224,0 0-64,-2 0 32,23-20-64,-21 0 128,0-20-64,-1 0-32,-19 20 0,20-41 96,-20 3 64,0 17-224,0-38 160,0 19-32,0-19-64,0 19-96,0 20 192,0-19-32,0 39 192,0 0 64,0 19-128,0 1 321,0 20-161,0 0 65,0-1-129,20-19 96,-20 20-192,20-20-64,-20 20-96,20-21 0,-1 0-416,1 2-545,0-1-640,0 0-994,0-20-4323</inkml:trace>
  <inkml:trace contextRef="#ctx0" brushRef="#br0">8514 11923 12651,'0'-21'1762,"-20"21"-64,20 0 672,0 0-1121,0 0-993,20 0 225,1 0 224,-21 21-481,20-21 160,19 19-288,-39-19 0,20 19-192,0 2 0,-20-1 0,0 0-32,-20 20 96,0-21 0,1 21 96,-1-20-64,0 0 288,20 0-352,0-20 545,20 19-97,0-19-96,19 0-256,-19 0 32,20 0-320,-1 0-545,-19 0-608,0 0-449,0-19-2434</inkml:trace>
  <inkml:trace contextRef="#ctx0" brushRef="#br0">9051 11863 17616,'-20'0'833,"20"0"-481,0 0 1987,0 0-610,0 0-768,20 0 64,20 0-448,-21 0-385,21 0-96,0-20-481,-21 20-928,1 20-1441,-20-20-1346,0 20-12268</inkml:trace>
  <inkml:trace contextRef="#ctx0" brushRef="#br0">9110 11961 17136,'-39'21'1922,"39"-1"-1538,0 0 1281,20-20 161,19 0-609,-19-20-992,20 20-386,-1-20-1056,1 20-1281,-1 0-2787</inkml:trace>
  <inkml:trace contextRef="#ctx0" brushRef="#br0">9905 11902 12940,'-20'-19'4484,"20"19"-3619,-20 0 480,20 0-128,20 0-288,-20 19-320,20-19 416,19 21-385,-19-2-383,20 0-129,19 22-96,-18-1 32,17-20-449,-17 19-255,-2-19-353,1 0-288,-20 0-129,-1 0-608,-19-20-1665,0 0-5990</inkml:trace>
  <inkml:trace contextRef="#ctx0" brushRef="#br0">10221 11783 18577,'-18'20'352,"-2"-20"-31,-1 20 1376,1 0-928,0 0-449,2 19-127,-3 1-161,1 0-129,0 20 97,0-21-288,20 1-737,0-20-128,0 0-256,0-20-1058,0 0-3971</inkml:trace>
  <inkml:trace contextRef="#ctx0" brushRef="#br0">10480 11326 3042,'0'-20'10634,"-20"20"-9801,0 0 577,20 0 159,-19 20-512,-1 0-256,20 0-321,-20 0-127,20 19 415,-20-18-351,20 19-193,0 0-288,20-1 96,0 1-96,0-20-481,-1 19-191,1-39-321,0 20-353,0-20-1408,1-20-6567</inkml:trace>
  <inkml:trace contextRef="#ctx0" brushRef="#br0">10638 11486 14637,'0'40'513,"0"-1"-257,0-19 1698,21 20-641,-1-1-832,-20-19-321,20 0-128,-20 0 64,20 0 0,-20 0 0,-20-20-64,20 0-288,-20 0-417,20 0-512,-20 0-1826,-1-20-3331</inkml:trace>
  <inkml:trace contextRef="#ctx0" brushRef="#br0">10620 11306 18321,'0'0'737,"0"0"-1410,18 0 833,-18 0-224,0 0-577,21 0-1601,-21 20-4772</inkml:trace>
  <inkml:trace contextRef="#ctx0" brushRef="#br0">10758 11227 12523,'40'20'577,"-20"0"672,19 0 865,-19 19-544,0 1-962,0 19-191,-1-19-161,1 21-224,0-22 32,-20 1-320,0 0-257,-20-1-31,0-19-674,1 20-1568,-1-20-4773</inkml:trace>
  <inkml:trace contextRef="#ctx0" brushRef="#br0">10638 11545 224,'0'0'3747,"0"0"-1633,0 0 417,0 0-321,-18 0-1185,18 0-513,0 0 129,0 0-161,0 0-384,0 0 32,0 0 193,0 0 95,0 0 321,18 0 128,-18 20 32,0 0-225,0 0-191,0 20-289,0-21 0,21 21-256,-21-20 32,20 20-32,-20-21 32,20 21-417,-20-20 610,20-20-129,-20 20 32,0-20 160,-20 0 128,20 0 129,-20 0 63,20 0-159,-20-20 95,-1 20-192,3 0-224,-2 0 32,20 0-160,-20 0 64,20 0-192,0 0-448,0 0-610,0 20-1056,0-20-3844</inkml:trace>
  <inkml:trace contextRef="#ctx0" brushRef="#br0">8932 12618 13805,'20'20'1697,"-20"-20"-1088,0 0 1184,0 0-768,0 0-896,0 0-866,0 0-192,0 19-544,0-19-2019,0 0-6469</inkml:trace>
  <inkml:trace contextRef="#ctx0" brushRef="#br0">8992 12796 13965,'0'21'-160,"0"-21"-3588</inkml:trace>
  <inkml:trace contextRef="#ctx0" brushRef="#br0">8992 12895 12716,'0'21'-97,"19"-21"-1888,-19 20-4357</inkml:trace>
  <inkml:trace contextRef="#ctx0" brushRef="#br0">9071 13035 16783,'-40'40'481,"40"-20"-866,0 0-127,-20-20-1025,20 0-4037</inkml:trace>
  <inkml:trace contextRef="#ctx0" brushRef="#br0">13756 12598 5413,'-40'40'6950,"1"-21"-6694,39-19 481,-20 20 576,20-20-160,0 0-288,0-20-448,0 20-193,0-19-32,20-1 96,-1 20-63,1-20-65,0 0-64,20 0-128,-1-20 32,1 21 0,19-21 64,2 0 0,38-19-64,0-1 192,0 0 32,1 1 225,-1 19-225,-20-20-64,-20 21-32,21 19-256,-41-20-256,2 19-129,-21 2 449,-2 0-128,-18-2 96,0 2 32,0-1-513,-18 20-191,18-20-674,-20 20-1024,-1-20-1250,1 20-2498</inkml:trace>
  <inkml:trace contextRef="#ctx0" brushRef="#br0">14609 11744 6149,'0'-20'2627,"0"20"-513,0-20-577,0 20-95,20 0-65,0-20-384,20 20-609,-1 0-128,22-20 97,-23 20 95,23 0-95,-22 0-97,1 20-224,-20 0-32,-20 0-32,19 20 128,-38 19-192,19-19 128,-40 20-96,20-1 96,0 1-64,20-21 0,-19-19 32,19 0 0,0 0 32,0-20-96,0 0-705,0 20-1793,19-20-6279</inkml:trace>
  <inkml:trace contextRef="#ctx0" brushRef="#br0">13716 6179 12716,'-39'21'1377,"39"-2"-1281,0-19 0,0 0 256,0 0 385,19-19 833,21 19-545,0-40-417,-1 20-384,22-20 33,-3 0-97,22 1-160,-20-1-32,19 0 64,0-19-32,0 19-128,-18-19-1,18 18 65,-39 2 0,19-1-32,-39 20-448,19 0-385,-19-19-609,0 19-1280,-20 20-2243</inkml:trace>
  <inkml:trace contextRef="#ctx0" brushRef="#br0">14451 5464 8231,'40'0'289,"-1"-19"95,1 19-224,19-20 256,1 0 1634,20 20 161,-22-21-994,3 21-353,-2-19-255,-19 19-609,-21 19-32,-19 22 160,0-21 32,-19 39 97,-1-19 31,-20 19-96,1 1-128,19 0-64,0-21-705,20 21-2754,0-21-9864</inkml:trace>
</inkml:ink>
</file>

<file path=ppt/ink/ink6.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0T20:31:17"/>
    </inkml:context>
    <inkml:brush xml:id="br0">
      <inkml:brushProperty name="width" value="0.05292" units="cm"/>
      <inkml:brushProperty name="height" value="0.05292" units="cm"/>
      <inkml:brushProperty name="color" value="#00FF00"/>
    </inkml:brush>
  </inkml:definitions>
  <inkml:trace contextRef="#ctx0" brushRef="#br0">9905 3854 11594,'-20'0'-224,"20"-19"416,-20-1-192,20 20 0,-20-20 129,0 20 575,1-20 449,-1 20-224,-21 0-160,3 0-193,-3 0-223,1 0-225,-19 20-128,19 0 32,-19-20-128,-2 20-96,23 20 64,-41-21 31,18 21 65,2 0-32,-20-1 64,19 21-32,1 20 0,-2-1 0,2 20-64,1 1 96,-23-21-32,22 20 64,-1 0-32,1 1 32,0 0 0,-2-1 96,22 1-224,-21 19 96,21 0 160,-21 20-31,21 0-1,-1-20-96,20 21 128,-19-21 0,19 20 96,-21 20-32,21-20-63,2 0-97,-3 1-32,1 18 0,0-19-32,0 20-32,20 0 64,-19 0-32,19-21 32,-20 22 32,20-21 32,0 20-96,0-20 32,0 0-32,0 1 0,20 18 32,-20-18-32,19-2 0,21-18 0,-20 19 0,1-20-64,17 1 160,3-21-64,-3 20 32,3-19-64,-1 19 32,19-20-32,0 0-64,1-19-64,-1 0 0,20-21 128,-18 20 0,18-19 32,0-20 32,2 20 0,18-21-64,0 1 32,0 0-32,0-21 0,1-19 32,-1 0 0,20-19-32,-20-1 64,19-19-32,2-2-32,-1-18 0,21-21 32,-23 1-64,3-20 64,-1-1 32,1 1-64,-21-20 128,0-1 97,0 1 31,0 0-128,-20-21 64,1 1-64,-20-19 32,-1-1-128,1 0 129,-1 0-1,-18 0 32,-21 0-128,19 0-64,-19-21 128,0 2-160,0-2 32,-1 2 128,1-1 0,-20-19 97,0-1-33,20 20-96,-20 0 64,0-19-192,-20 19 64,0 20-32,-19 0 32,19-20 32,-21 20-32,-18 1 96,19-2-192,1 1 160,-21 1 0,1-2-672,-1 21 1248,-20 0-575,22 0-97,-22 20 64,0-1 128,1 21-128,0 19 0,0 1 96,-21 19-160,21 0-128,19 1-353,-19 19-1024,0-19-993,18 19-6407</inkml:trace>
  <inkml:trace contextRef="#ctx0" brushRef="#br0">17071 4352 8231,'-20'-40'64,"1"19"1474,19 2-353,-20-21 96,20 20-32,-20 0 65,0 0-321,-19-20-225,19 21-159,-21-1-225,1-19-288,-19 18 64,0 1-160,19 1 32,-39-1-128,18 20 128,-18-20-32,0 20 96,0 20-96,0 0 0,-20 19-64,-2 1 64,2 19-160,0 1 96,-1 0 32,-17 0 0,17-1 32,1 21 0,0-21-32,-2 21 0,2-1 32,0 1 32,0 0-96,19 19 32,1-20 96,0 21-224,19 0 160,-19-1 0,20 20-32,-2 0 0,3-20 32,17 20 64,-18 1-64,19 19 64,-19-20-64,19 1 0,1 18 32,-1-19-32,-1 20 0,3-19 0,17 19 0,1 0 64,0 0-32,2 0-32,18 0 64,-21-19-64,21 19 64,0-1-32,21-19 96,-3 1 65,2 19-129,0-20 0,21 21 0,-2-22-64,1 2 64,-1 19-64,1-20 64,0 1-96,-1-1 192,1 0-288,19 0 256,2-19-32,-23 19-96,23 0 32,18-19 32,-20-1-64,21-20 64,-21 20-64,20-39 32,1 20 64,19-20 65,-19-1-97,20 0-64,-21-19 64,20 1-64,-20 18-32,20-19-32,0-1 128,1 1-257,19-20 97,0-20 160,-19 20-64,19-20 0,-20-20 32,21 0 129,-21 0-33,0-19 0,19-2 32,1-18-128,1-1-32,-1-19 32,0 19-32,-19-19 64,19-20 0,-20-1-32,0 1 128,1-1-128,-21-19 129,0 20 63,0-40 64,-19 19 96,-1-19 1,2-20-257,-23 20-64,23-20 0,-2 0 64,-19 0-160,-1-20-32,1 21 64,-1-2-64,21-19 96,-21 21 0,1-1-96,-19-1 128,-1 2-128,19-21 160,-39 20-64,20 0 32,-20 0-64,0 0 96,-20 1-96,1-2-32,-1 21 96,-21-19-32,1-2-64,-19 21 0,19-20 96,-19 21 32,0-2-96,-1 21 128,1 0-256,-20 19 673,-21 1-321,1-1 0,0 21-256,-2-1 32,2 0 160,0 21-448,0-1 160,-1 1-192,1 19-1,0 21 129,0-2-256,-1 21-545,1 0-224,0 0-481,20 40-1505,20-20-9737</inkml:trace>
</inkml:ink>
</file>

<file path=ppt/ink/ink7.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0T20:37:35"/>
    </inkml:context>
    <inkml:brush xml:id="br0">
      <inkml:brushProperty name="width" value="0.05292" units="cm"/>
      <inkml:brushProperty name="height" value="0.05292" units="cm"/>
      <inkml:brushProperty name="color" value="#0000FF"/>
    </inkml:brush>
  </inkml:definitions>
  <inkml:trace contextRef="#ctx0" brushRef="#br0">3730 4689 14093,'0'0'192,"0"0"0,20 0 481,-20 0-1,20 19 578,1 2-97,-21 18-320,20 1-513,-2 20-128,-18 0 32,20 19-288,-20-19 160,21-1-160,-21-19-160,0 1-160,20-2-449,-20-19-224,20-20-961,-20 0-673,19-20-2498</inkml:trace>
  <inkml:trace contextRef="#ctx0" brushRef="#br0">4147 4829 14093,'0'0'1089,"0"0"-1185,-20 0 160,1 20-64,-21-1 192,0 1 385,1 0-353,-1 0-192,1 0 288,19 0 129,0-1-257,20 1-96,20 0 32,0 0 32,-1 0 32,21-20-32,0 20-192,19-20 32,-19 0-224,-21 0-64,21 0-737,1 0-577,-23 0-1120,2 0-3748</inkml:trace>
  <inkml:trace contextRef="#ctx0" brushRef="#br0">4346 4928 14990,'20'0'768,"-20"0"-223,20 0 512,0 0-865,-1 0-160,21-20-96,-20 20-1057,0 0-1954,-1 0-6598</inkml:trace>
  <inkml:trace contextRef="#ctx0" brushRef="#br0">4445 4987 160,'0'20'12780,"0"-20"-12908,20 0 704,0 0 225,0 0-321,-1 0-223,21 0-1058,-20-20-4068</inkml:trace>
  <inkml:trace contextRef="#ctx0" brushRef="#br0">4663 4749 10345,'21'0'4901,"-21"0"-4997,20-20 865,0 20-289,-2 0 161,3 0-129,-1 20-448,-20-20-96,0 19-192,0-19 224,0 21 0,0-2-96,0 2 0,0-21 96,0 20-96,20-1-64,-20 1-65,20 0 33,-1 0-481,1-20 289,0 20-192,0 0 223,0-20 289,-20 19 288,0 1 449,0 0 96,-20-20-289,0 20 1,0 0-65,-19-20-96,19 0-192,0 0-128,0 20-448,-1-20-833,3 0-2659</inkml:trace>
  <inkml:trace contextRef="#ctx0" brushRef="#br0">6966 4749 12523,'-79'-20'1089,"40"20"-864,-22 0-161,23 20-96,-3-1 64,1 2 512,21-2 1,-1 2-353,20-1 0,20-1 256,-1 21 225,21-20-609,1 0-32,18 19-32,-19-19-32,19 0 32,0 0-32,-39-20 0,20 20 32,-40 0 0,0 0 128,0-20 321,-40 19-1,1 2-288,-1-2 0,-1-19-352,3 20-32,-3-20-673,21 0-768,20 0-1154,0-20-1441</inkml:trace>
  <inkml:trace contextRef="#ctx0" brushRef="#br0">7423 4808 9577,'0'0'1665,"0"-19"-704,20 19 512,-20 19-736,0-19 769,0 21-161,20 18-576,-1-19-417,-19 20-64,20 0-288,0-1 0,0 1-32,-20-20 32,21 0-64,-21 0 64,18-20 0,-18 0-32,0-20-128,20 0 160,-20 0-160,0-20-32,0 1 31,0-1-191,0 0-289,0 20 161,0 1 768,0-1-160,20 20 97,-20 0 191,21 0-160,-1 20 129,-2-1-129,3 1-64,-1 0-416,0 0 416,0-20-576,-1 20 63,1-20 33,0 0 32,0-20 0,0 0-193,0 0-448,-20 0 0,19 1 705,-19 19 256,0-20 64,20 20 129,-20 0 415,20 20 225,0-1 64,-20 1-384,21 20-161,-3 0-480,2-21 0,1 21-128,-21 0-1154,20-20-1857,-20 0-6021</inkml:trace>
  <inkml:trace contextRef="#ctx0" brushRef="#br0">7204 5226 12651,'21'20'3204,"-21"-20"-3237,0 20-223,0-1-160,0 2-33,0-1 321,0-1-1922,0-19-5989</inkml:trace>
  <inkml:trace contextRef="#ctx0" brushRef="#br0">8277 5067 11210,'19'-20'641,"-19"20"1409,0 0-417,0 20-95,0 0-577,0 0-577,0-1-352,0 2 0,0-2-96,0 22 32,0-41-705,0 19-736,0-19-1250,0 0-2530</inkml:trace>
  <inkml:trace contextRef="#ctx0" brushRef="#br0">8514 4849 10537,'0'0'6246,"0"0"-6374,0 0 513,0 19 800,21 1-160,-21 0-96,20 0-769,-20 20-128,20-21-32,-20 21 32,19 0-96,1-20-96,0 0 128,20-1 0,19-19 96,-19 0-257,-1-19 193,22 19 129,-41 0-354,19-20-1152,-39 20-2274</inkml:trace>
  <inkml:trace contextRef="#ctx0" brushRef="#br0">16000 4689 928,'0'0'10602,"0"-20"-10217,0 20-1,0 20 513,18-1 640,-18 2-159,20 18-385,-20 1-289,20 20-159,-20 0 63,21-1-223,-21 1-257,0 0-64,0-1-128,0-18-256,0-22-257,20 1-448,-20-20-1185,20 0-2306</inkml:trace>
  <inkml:trace contextRef="#ctx0" brushRef="#br0">16336 4829 14765,'20'-21'417,"-20"21"-385,0 0 480,-20 0-416,1 21 161,-21-1 255,20-1-320,-19 1-31,-1 20-226,20-20 610,-1 0-289,3-1 33,18 1-193,0 0 128,18 0 128,3 0-160,-1-20 65,20 20-225,-21 0 32,21-20 160,0 0-288,-21 0-128,1 19-193,20-19-415,-40 0-1122,21 0-3331</inkml:trace>
  <inkml:trace contextRef="#ctx0" brushRef="#br0">16634 4948 15630,'0'0'641,"20"0"-577,-20 0 833,20 0-641,0 0-192,0 0-256,-1 0-1442,1 0-3330</inkml:trace>
  <inkml:trace contextRef="#ctx0" brushRef="#br0">16714 4987 10954,'-20'20'544,"20"-20"-800,0 0 993,20 20 224,-1-20-737,21 0-224,0 0-961,-21 0-2851</inkml:trace>
  <inkml:trace contextRef="#ctx0" brushRef="#br0">17170 4729 6566,'0'0'6662,"0"0"-5861,20-21 1441,0 21-705,0 0-640,19 0-96,2-19-545,-21 19-224,-2 0-352,2 0-289,-20 0-1184,0 0-3973</inkml:trace>
  <inkml:trace contextRef="#ctx0" brushRef="#br0">17190 4708 12299,'0'21'192,"-20"-1"705,20-1 673,0 2-706,0-2-287,0 2-321,20-1-128,-20-20-160,0 19 160,20 1 65,0-20-450,-1 20 706,1-20-417,21 20 128,-21 0-160,18 0 0,-17-1-32,-1 1-64,0 0-64,-20 0 128,0 0 64,-20 0 224,0-20 385,-21 20-161,3-20 97,-3 0-193,2 0-64,19-20-352,0 20-320,0 0-577,20-20-1537,0 20-5350</inkml:trace>
  <inkml:trace contextRef="#ctx0" brushRef="#br0">18818 4768 7206,'-20'0'961,"20"0"481,0 0 1024,0 0-64,0 0-480,0 0-513,0 0-448,0 0-320,0 0-161,0 0-95,20 21 95,0-2-95,0 2-129,19-1 32,1 19-448,19-19 608,-18 20-672,18-1 288,-19-19-96,-1 20 0,1-20-32,-20 0 0,0-20-64,-20 20-128,0-20-417,19 0-96,-19 0-256,0 0-256,-19 0-1281,19 0-3556</inkml:trace>
  <inkml:trace contextRef="#ctx0" brushRef="#br0">19175 4768 10634,'0'0'3235,"0"0"-2723,0 0 1,-19 0 31,19 21-63,-20-2 287,20 22-255,-40-22-257,19 41 128,-17-20 97,17 19-321,-19-19-160,22 0-192,-3 0-353,21-21-800,0 1-1378,0-20-4708</inkml:trace>
  <inkml:trace contextRef="#ctx0" brushRef="#br0">19691 4849 12043,'40'-20'1121,"-40"-1"-512,0 2 1376,0-2-383,-20 2-481,0-1-160,1 20-609,-21-21-256,20 21 0,0 21-64,-19-1-64,19-1-64,0 21 32,20-19-96,0 18 0,20-19-32,0 0-353,0 0 161,-1 0 256,21 0 128,-20-1-32,19 1 128,-19-20 64,0 0-96,0 20 32,-20-20-128,0 20 288,0-20 65,0 0-33,-20 20-160,0-20-96,0 20-96,20-20 32,-19 0-352,-1 0-353,0 20-576,20-20-2691</inkml:trace>
  <inkml:trace contextRef="#ctx0" brushRef="#br0">19989 5107 17520,'40'0'352,"-40"0"-352,0 19 737,0 2-320,-20-2-353,0 1 96,1 20-160,-21-20-1025,19 0-1057,-17-1-4452</inkml:trace>
  <inkml:trace contextRef="#ctx0" brushRef="#br0">20703 4868 11755,'0'-39'1441,"0"18"-1281,-18 2 673,-3-2-353,-19 21 33,20 0 352,-19 0-609,-1 21-160,1-2-128,-1 2 0,20-1 0,0-1 0,20 1-32,0 0-224,0 0 95,40 0-95,-20 19 224,19-19 32,1 0 32,0 0 32,-1-20 64,-19 20 64,0 0 193,-20-20 127,0 0 513,-20 20-256,0-20-545,0 0-192,1 0-256,-21 19-513,20-19-865,0 0-1953,1 21-6503</inkml:trace>
  <inkml:trace contextRef="#ctx0" brushRef="#br0">20883 5126 9769,'59'0'6662,"-39"0"-6566,-20 21 0,0-21 641,0 19-289,0 1-191,-20 1-129,0 18-256,0-19-225,1-20-255,-1 19-1923,0 2-10953</inkml:trace>
  <inkml:trace contextRef="#ctx0" brushRef="#br0">21499 4749 12075,'0'19'32,"0"2"64,0-2 609,0 22 31,0-22-287,18 21 95,-18-20-416,0 20 65,0-21-1,0 1 96,-18 0-32,18-20 1,0 0 479,0 0 257,0 0-352,0 0-353,0-20-256,0 0-96,0-19-288,0 19-257,18 0 353,2 0 64,-20 0 448,0 20-352,20-19-64,1 19 96,-21 19 128,20-19 32,-20 20 0,18-20-96,-18 20 64,0-20-224,21 20 160,-21-20-64,20 0 32,-20 0-32,20 0 64,-20-20 32,20 0-160,-1 0 544,-19 1-352,20-1-32,0-1-96,0 2 32,0 19-32,-20-21 64,19 21 32,1 21 128,0-21 353,-20 19 159,20 22-63,0-22-225,-20 21-192,21-20-288,-3 0 192,2 0-96,1-1-320,-1 1-833,0-20-609,-20 0-3395</inkml:trace>
  <inkml:trace contextRef="#ctx0" brushRef="#br0">22351 4987 17296,'0'40'128,"0"-20"-256,-20 0 352,1 20-160,-1-21-352,20 2-1410,-20-2-7334</inkml:trace>
  <inkml:trace contextRef="#ctx0" brushRef="#br0">22649 4729 12491,'0'0'1217,"20"0"-1281,-20 20 321,0-1 992,0 2-609,-20 19-319,20-1-129,0 1-64,-20-20 192,20 20 321,0-21 0,0 21-353,0-20 96,20 0 129,0 0-97,20-20-128,-19 20-224,37-20-128,-17 0-448,-2 0-225,1 0-640,-20 0-833,-1 0-1346,-19 0-3138</inkml:trace>
  <inkml:trace contextRef="#ctx0" brushRef="#br0">23325 5087 19442,'0'0'-128,"0"20"64,0-20 864,-20 19-511,0 2-289,-1 18-321,1 1-1504,2-20-4261</inkml:trace>
  <inkml:trace contextRef="#ctx0" brushRef="#br0">23702 4888 12107,'-21'-20'929,"21"20"-673,-20 0 833,20 0 513,0 0-321,0 0-609,0 0 33,0 0-128,41 20 31,-1 0-95,-1 20-1,21-20-256,-21 19-223,1 1-33,19-20-33,-19 20-191,-19-21-384,17 2-321,-18-2-577,1-19-1793,-21 0-6598</inkml:trace>
  <inkml:trace contextRef="#ctx0" brushRef="#br0">24019 4808 17360,'21'0'-577,"-21"0"417,-21 21 609,21-1-65,-20-1-224,0 21-160,0 0 192,-19-1-64,19-19-31,0 20-97,0-20-321,1 20-704,-1-21-1249,20-19-2210</inkml:trace>
  <inkml:trace contextRef="#ctx0" brushRef="#br0">24356 4849 14285,'40'-20'1441,"-40"20"-1505,20 0 1089,-20 0 289,20 0-610,-20 0 65,0 20-257,0-1-191,0 1-97,0 0-192,0 20 64,-20-20 64,20 19-32,0 1-64,0-20 65,0 0 31,20 0-64,1-1 96,-3 2 0,23-21-64,17 0 0,-17 19-128,18-19 96,1 0-96,-21 0-544,1 0-961,-20 0-962,-20 20-9897</inkml:trace>
  <inkml:trace contextRef="#ctx0" brushRef="#br0">23841 5107 2882,'19'0'5862,"-19"0"-4517,0 0 1378,0 0-193,0 0-1281,0 0-224,0 19-256,-19 2-513,19-2-224,0 1-352,-20 1-1506,20-2-9833</inkml:trace>
  <inkml:trace contextRef="#ctx0" brushRef="#br0">5498 10293 4388,'0'0'160,"0"0"-224,0 0-32,0 0 64,0 0 320,0 0 192,0 0-159,0 0 287,-21 20 65,21-20 64,-20 0 63,20 0-319,-18 20-321,-3-20-96,-19 20-64,0-1 96,-19 2-96,19-2 0,-19 1 0,18 20 96,-18-1-64,1-18 32,17 18-32,-18 1-64,19 0 32,0 0 0,1-1-64,-1 1 64,1 0-32,-1-1 64,19-19-32,-17 0 32,18 20-96,-21-20 128,21 19-64,0-18-32,-19 18 32,19-18 32,0 18-32,-19-19 0,-1 20 32,20-1 289,-19-19 351,19 20 161,-21-1-160,21 1-385,2 0-224,-3 20-32,1-41-64,20 21 64,-20 0-64,20 0 64,0-20 32,0 20-64,0-1 64,0 1-64,0 0 0,0-1 0,0 1-32,0 0 32,0 0 0,0-2-32,0 3 32,0-1 160,0-1 0,20 1 161,-20-20-33,20 20-128,1-1-64,-3-39 64,-18 40 97,20-40 31,1 20 0,-1 0-128,0-1-64,-2 22-32,3-22-32,-1 1-32,20 19 32,-21-18 1,1-1 31,0-20 160,0 20 32,0-1-96,19 2 64,-19-21 1,0 19-97,1 1-64,17-20 128,3 20-64,-1-20 32,-1 20-32,1-20 0,-1 20-31,1-20-33,0 0-32,19 0 64,-18 0 0,-3 0 0,3 0-64,-3 0 64,3 0 0,-1 0 32,-1 0 0,21 0 1,-1-20-65,2 20-32,-2 0 0,-19-20-289,19 20 514,0-20-225,1 0-32,-1 20 0,1-19 96,-1-2-96,20 2 0,-18-1 32,18 0-64,-20-1 64,22 2-160,-23-1-65,1 0-63,2 1 96,-2-22 192,1 22-64,19-21 32,-20 20 32,-19 0 32,19-19-64,-38 19 0,19 0 0,-1 0-32,1 0-96,-1-19 32,1 19-96,0 0 32,-1-20 128,1 19 0,-19 2 0,17-21-65,3 21 33,-21-1-64,-20 0 128,20 0 0,-2 0 64,-18 20 0,21-20-32,-21 1 64,20 19-31,0-20-33,-20 0-32,20 0 96,-20 20-96,0-20 64,0 0 32,0 1 96,0 19 0,0-20 96,0 0-127,0 0-33,0-20-288,0 21 416,-20-2-192,20 2-64,-20-2 0,20 2 32,-20-2 128,-1-18-32,3 19 64,18 0 33,-20 0-129,0 0 64,-1 1-64,21-1-96,-20 0 0,2-20 96,18 21 0,-20-21-192,-1 20 192,1-20 64,0 0 161,-19 20-97,19-20 0,0 21 32,-20-1-128,1-20-32,19 20 1,-21-20 63,3 21-128,18-21 32,-1 20-96,-17-20 64,17 1-128,1 18 160,0-18 0,0 19-128,1 1 96,-21-22-96,0 22 32,1-2 32,-21-18 0,1 19 32,-20 0-64,0-19-64,18 18 192,-18 2-128,19-1 64,-20 0-64,22 0 64,17 0-32,-18 0 96,19 1-160,1 19 32,19-20-128,0 20-193,0-21-319,20 21-417,0 0-897,-20 0-2274</inkml:trace>
  <inkml:trace contextRef="#ctx0" brushRef="#br0">7741 7968 7431,'-40'0'224,"1"-20"320,19 20-480,-21-20 0,3 20 97,-23 0 864,2-20-65,-1 20-383,-19 0-193,0 0 33,0 0-225,-21 20-128,20 0-64,-20 0-96,1 20-32,0-20 0,20-1 32,0 21 64,0-20-1,-20 20 1,20-20 0,18 20 64,-18-1-32,19 1 32,1 0 1,18-1 63,-18-18-96,19 18 0,1 0 32,-1-18 64,20 18-64,1 1 96,-1 0-64,0 0 0,20 0-64,0-1-32,-20 1 64,20 0-32,0-1 32,0 1-32,0 0 32,0 0 32,0-1-32,0 1 32,0 0-64,0 0 96,0-1 353,0 21 159,20-40-255,-20 19-97,20 1-160,-20 0 0,20-1 32,-20 2-96,19-22 0,-19 21 96,20 0-64,-20-20 97,20 20 127,-20-21 0,20 21-64,0 0 33,-1-20-65,1 0 0,21 19-32,-21-19-96,18 0-32,-17 0 0,-1 20 32,19-21 0,-19 2 0,0-2 32,0 1 1,19 0-65,-19 20 32,0-20-32,0 0 0,21-1 0,-23 1 0,22 1 0,-19-2 0,-1 1-32,-2 0 32,3-20 32,-1 19-32,-20 2 32,20-1-64,0-20 0,-1 19 32,-19 1-32,20-20 0,0 20 32,0 0 0,0 0-64,19 0 64,-39-20-32,20 19 32,0 2-32,0-2 32,-1 1 0,-19-20 32,20 20-32,0 0 64,0 0-96,19-1 64,-19 2 65,21-2-97,-21 1 0,19 1-32,-19-2 32,20 1-32,-21 0 0,21-20 32,-20 19 0,20 2-32,-21-1-32,21-1 64,-19 1 0,17 20-64,3-20 0,-1 0 64,-1-20-96,1 19 160,-1 1-64,21 0-32,-40 0 64,19-20-64,1 20-96,-1 0 160,1-20-128,1 20-96,-2-20 128,1 0-65,-1 19 162,1-19-322,0 21 225,-1-21 0,1 0 0,1 0 0,-3 0 32,3 19-96,-3-19 32,23 0-32,-22 0 0,1 0 0,19 0 64,-19 0 0,0 0 32,-1-19 32,2 19 64,-3 0-64,3 0 32,-1-21-64,-1 21-32,-19-19 0,20 19-128,-1-20 0,1 0 95,1 20-31,-23-20 96,22 0-32,-19 20 32,-1-20 0,19 20-32,-19-20 0,0 1 32,0 19 0,-1-20 96,1 0 0,-20 0 129,20 0 63,-20 0 0,20-19-128,0 18-64,-20-18-96,19 0 33,-19-2-1,0 1-32,0 1 128,0-1-224,0 1 192,-19-1 0,19 0 64,0 0-64,-20 1 96,20-2 96,-20 2-127,20 0 95,0-2-192,0-18-64,0 19 0,0-19 0,0-1-64,0 20 128,0-19-64,0-21-288,0 20 544,0 1-224,-20-1 64,20 1-128,-20 18 160,20-18-128,-19 19 96,-1 1-96,20-1 0,-20-20 96,0 21-96,-1-1 0,3-20 64,18 20 64,-20 0 65,-1-19-33,-19 19 32,22-19-192,-3 19 96,-19 0-160,20 0 128,-19 0-64,19-19-64,-20 19 64,-19 1-64,18-1 192,-17 0-192,-3-20 32,-18 21 64,20-1-64,-20-19 32,-2 19 0,23 0-32,-22 20 96,20-20-96,1 1 0,-1 19 0,1-1-320,18-18-225,3 19-384,17 0-320,1 0-609,20 20-2978</inkml:trace>
  <inkml:trace contextRef="#ctx0" brushRef="#br0">10183 6776 7078,'-79'-20'1378,"38"0"-962,1 20-32,21-19-352,-21 19 96,20-21 705,0 21 160,-19-19-128,19-2-64,0 21-97,-19-19-159,-1 19-225,-1 0-320,3 0 0,-23 0 64,2 0-64,-20 19 32,19-19-32,-19 21 64,-21-2-32,21 2 161,0-2-33,-20 1-128,18 0-32,2 20 64,0-20 64,20 19 32,-1-19-128,1 20 0,19-20-32,-1 19 32,3 1 0,-3 0 0,21 0 0,1 19-32,-1-19 32,0 0-32,20 19 64,0-19-32,0-1-32,0 21 32,0-20 32,20-1-64,-20 1 33,20-19-1,-20 17 0,0 3 0,0-1 0,19-20-32,-19 19 64,0 1-32,20 0 64,0-1-32,-20 1 0,21 0-64,-1 0 0,-2-1 0,2 1 32,1 0-64,-1 0 64,0 0-32,-1-1 32,1 1 0,0 0-32,0-21 0,0 22 0,0-22 0,-1 21 32,1-21 0,0 2 0,0-1 160,1-1 0,-3 1-31,2 20-97,-20-20 0,20-1 32,1 21-64,-1-19-32,-2 18 0,3-19 0,-21 0 32,20 20-32,-20-21 0,20 21 0,-20-20 32,20 20-32,-1 0 0,-19-21 32,20 21-32,0-20 32,0 0-32,19 0 0,-19-1 0,0 2-32,0-2 32,-20 1 0,20 0 0,-1-20 32,-19 20 0,20-20 0,0 20-32,0-20 0,1 20-32,-3-20-32,2 20 32,21-20 32,-21 19 0,-2-19 64,23 0-32,-21 20 0,20-20 32,-21 0-64,21 0 32,0 0 32,-1 20-64,2-20 32,17 0-96,3 0-32,-2 0-96,0-20-128,1 20-97,-1 0-31,2 0 192,18-20 191,-20 1 33,20-1 32,1 0-64,-1 0 96,-20 0-64,22 0 32,-22 0 0,0 1 32,1-21 32,-1 20 161,1-20 319,-21 0-31,22 21-257,-23-21-64,3-20-160,-2 20 96,1-19 0,0-1 65,-20 1-1,-1-1-128,21 0 128,-40 0 64,20-18 97,1-2-97,-21 0 64,0-19-96,0 0-31,0-1 255,-21 1-320,-39 0 32,1-2 32,-1 23-31,-40-2 351,21 20-96,0 1-352,-20 19-64,20-19 33,-20 19 95,38 0-128,2 0 0,0 0 0,19 21 0,0-21 0,20 20-64,1-20-257,-1 40-800,20-19-640,-20 19-2307,20 19-10858</inkml:trace>
  <inkml:trace contextRef="#ctx0" brushRef="#br0">4325 9836 3171,'-18'-20'9545,"-22"20"-8168,19 0-608,1 0-609,-19 20-128,-1 0 0,20 0 0,1-1-96,-1 21-32,20-20 128,20 0 32,-1 20 0,21-20 32,1 0-96,18 19 0,-1-18 0,-17-2-32,18-19-32,-19 20 64,-20 0 32,-20-20 352,0 19 769,-20-19-384,-20 21-513,1-1-128,-22-1-256,23-19-192,-3 20-609,3-20-1441,17 0-5574</inkml:trace>
  <inkml:trace contextRef="#ctx0" brushRef="#br0">5795 7312 12908,'20'20'-192,"0"0"704,-1 19 97,1 21-257,0-20-64,21 20-224,-23-1 64,2-19-96,1 0 32,-21-20 1,0 0 63,0-20 288,0 0 897,0-20-928,-21-20-129,1-1-64,2 3 96,-2-2-224,20-1-224,-21 2-288,21 19 128,0 0 127,21 20 129,-1 20 96,-2 0-32,2 0-32,1-1 64,-1 1-64,0 1 64,-1-21 0,1 0 96,-20-21 97,20 1 95,-20 1-224,20-1-64,-20-20-64,0 0 64,20 21-32,-20-1 0,19 0 64,1 20 32,0 0 128,0 0 65,0 40-65,1-21 96,-3 21-128,22 0-63,-19-20-161,-1 19 64,-2-18-32,3-2-257,-21-19-960,20 21-3107</inkml:trace>
  <inkml:trace contextRef="#ctx0" brushRef="#br0">9389 6001 3363,'18'-40'12556,"-18"20"-11980,21 0 769,-1 1-352,-20 19-384,0 0-193,0 0-320,0 19 33,0 21-33,0 20 0,0-21-96,0 21 64,0-20-32,20 0 64,0-1-32,0-18 448,-1-2 33,21-19-65,0 0-127,19 0-161,-18 0-32,-3-19-224,3 19-416,-2 0-1154,-39 19-1569,0-19-13613</inkml:trace>
  <inkml:trace contextRef="#ctx0" brushRef="#br0">16575 11048 6117,'0'0'577,"0"0"576,0 0 1922,0 0-801,0 0-769,0 0-384,-20-20-192,20 20 64,0 0-160,0 0-160,-21-19-289,3-2 161,18 21-193,-20-19 64,-1-1-31,-19 0-129,22 0-128,-23-20-64,21 20 32,-19 1-96,-1-1 96,0 0-64,1 0-64,-22 20 96,23-20-64,-23 0 0,23 20 0,-3-19 96,21-1-192,-19-1 96,-1 2 0,0 19 32,1-20-64,19 0-32,-39 1 160,19 19-128,-19-21 0,18 21 0,1 0 32,-19 0 64,19 0-160,1 0 64,-1 0-96,1 0 32,-1-20 96,-1 20-64,3 0-64,-3 0 128,1 0 0,-19 20-32,19-20-32,1 21-32,-1-2 32,1-19-289,-1 20 225,-1 0-96,3-1 96,-3 2 192,2-1-160,19-1 0,-20 1 96,20 0-128,1 20 31,-21-20 33,20-1 64,0 21-32,1-20 64,-1 20 0,0-1-64,0 1 0,-1 1-32,21 18 192,-20-19-256,2 19 128,18 1 0,-20-1 0,-1-19 0,21 20 0,0-1 0,0-19 0,0 20-32,0-20 32,0-1 32,0 21-32,21-21-96,-21 21 128,20-20-64,-2 0 32,2 19 0,21-19 32,-1 0-128,-21-1 192,21 21-128,0-1 64,-1-19 64,1 0 0,-1-1 225,1 1-193,1-20-32,-3 0-64,3-1 128,-2-19-160,1 21 0,19-1 0,21 0 0,-21-1 32,20 2 0,-18-2-96,-2 1 32,1 0-32,-1 0 128,0-20-128,-19 0 0,19 0 64,2 0-32,-2 0 128,1-20-224,-1 20-32,20-20-64,-18 0-33,18 20 193,-21-19-32,23-2 64,-22 2 128,-19-1 64,19 0-224,0-1 160,22-18-64,-42 0 33,21-21-65,-21 40 32,-19-20 64,20 0-64,-21 21 160,1-21-256,0 0 224,0 1 0,-20-1 0,20-21-64,-1 2-192,1 0 128,0-20 321,-20-1-385,21 21 128,-21-1 0,0 0-96,-21 1 160,1-1 64,-19 20 0,19 0-128,-20 1 225,-19-1-321,19 1 64,-19-1-64,19 20-64,1-20-225,-2 0-223,1 20-225,22 1-320,-3-2-1281,1 21-5637</inkml:trace>
  <inkml:trace contextRef="#ctx0" brushRef="#br0">14252 10074 8616,'-40'0'5541,"20"0"-4965,20 0 33,0 0 544,0 20-64,20 1-544,20-2-193,-1 1-160,-19 0-96,21-1-32,-3 2-32,3-1-512,-21-20-385,0 19-384,0-19-769,-1 0-2178</inkml:trace>
  <inkml:trace contextRef="#ctx0" brushRef="#br0">14491 10035 7751,'-20'39'5157,"0"-19"-4773,0 1 705,-1-2 256,1 21-448,2-21-448,-2 2-289,-1-1-128,21-1-128,-20 1-801,20-20-2658,20 20-8873</inkml:trace>
  <inkml:trace contextRef="#ctx0" brushRef="#br0">14769 10074 14381,'38'-19'1858,"-38"-1"-1474,0 0 257,-18 20-449,-2 0 0,-21 0-128,21 0-128,-19 20 128,19 0-64,0-1 0,0 1 0,20 1 0,20-2 32,-20 1-32,40 0 96,-20-1-64,-1 2-32,21-1 0,-19-1 32,-21-19-32,0 20 32,0 0 129,0-20 127,-21 20 32,-19-20-64,21 20 1,-21-20-129,0 0-128,1 0-224,19 0-513,0 0-961,0 0-4708</inkml:trace>
  <inkml:trace contextRef="#ctx0" brushRef="#br0">16872 9677 10217,'0'0'2306,"0"0"-1921,0-20 640,-20 20 192,20 0-320,-20-19-513,1 19-64,-1-21-192,0 2 1,-20-1 95,1 0 0,-1 0-160,-19-1-96,-2-18 32,2 19-32,1 1 32,-23-2 0,22 1 32,-20 1-64,18-1 32,3 20 0,-3 0 0,2 0 0,0 0-32,19 0 32,0 0-32,1 20 32,19-20 0,-21 0-32,23 19 32,-2-19 0,20 20 0,-20-20-64,-1 21 32,21-21 32,-20 19 0,20 1 0,-18 0 0,18-1 32,0 22 0,0-21 0,0 19-32,0 1 0,0-20 32,0 20 0,18 0-32,-18-21 32,20 21 64,1-20-128,-21 20 64,20-21-64,0 21 64,-2-20 0,3 20 0,-1 0 32,0-20 96,0 19-64,-1 1 97,1-20-65,0 19-64,0-18-64,0 18 64,-1-19-64,-19 20 0,20-20 224,0 19-128,0-18 64,19 18-64,-19 1-31,21-20 31,-21 20 0,18-1-32,-17 1 32,19 0 96,-1 0-32,-19-1-128,20 1 0,-1-20-32,-19 20 32,20-1-32,-1 1 0,1-20 64,1 20 32,18 0-96,-19-1 97,-1 1-33,21-20-32,-21 20 96,21 0-288,-1-21 256,2 21-96,-2-20 64,0 19-64,1-19 96,-1 20 0,1-20 96,-1 0-128,20-1-32,1 2 32,-20-2 0,19-19-64,0 21 32,0-21 0,2 0-128,-2 0 160,-20 0 32,21-21-96,-21 2 32,-18-2 129,-3 2-1,3-1-160,-21-20 96,-2 20 0,3-19-32,-21-1 64,0 20-96,0-19 64,-21-1-64,21 0-32,-18 1 96,-2-2-128,20 1 64,-20 1 0,-1-1-128,21 0 192,-20 1-128,20-1 32,-18 0 32,-3 1 32,21-2-32,-20 2 65,-20 0 63,21-2-160,-1 1 32,-20 21-32,20-21 0,-19 0-32,19 0 32,-20 1 0,21-1 0,-21 0 0,-1 21 32,3-22-32,-23 2 160,22 19-64,-21-20-32,1 1 32,-1-1-32,1 20-32,0-20 64,18 1-32,-18-1-160,-21 0 64,21 20 96,0-20-160,-22 1 160,23 19-128,17 0 64,-18-20-64,19 21-416,1-2-321,-1 2-608,20-1-33,0 20-736,1 0-2883</inkml:trace>
  <inkml:trace contextRef="#ctx0" brushRef="#br0">15384 8803 4612,'-20'-20'8904,"0"20"-8135,0-20 192,1 20-641,-1 0 1,-21 0-65,1 0-128,1 20-160,19-20 0,-20 20 64,21-1 0,-1 1-32,20 0 32,20 20-32,-1-20 32,21-1-32,19 2-32,-19-2-96,1 1 32,-2 0 0,-19 0 160,0 0-128,-20-20 448,-20 20 193,0-20-65,-39 19-64,18-19-95,-18 0-321,-1 0-64,21 0-609,-1 0-1056,20 0-3140</inkml:trace>
  <inkml:trace contextRef="#ctx0" brushRef="#br0">17488 7749 7847,'-40'-19'769,"21"-1"-65,-1 0 321,-21 20 385,3-20 319,-3 0-512,-18-1-608,-1 21-289,1-19-95,-20 19-1,-2 19-192,2-19-32,-20 21 0,20-1 0,0 20 0,-2-20 0,22-1 0,-20 1 0,19 0 64,1 20-64,0-20 32,19 19-32,-19-19-32,19 20 64,-1-20-32,21 20 0,-19-1 0,19-19 0,0 20 0,20 0 0,-20-1-32,1 1 32,19-20 0,0 20 32,0 0-32,19-1 32,-19-18 64,0 18-32,20 0-64,-20-18 32,20 18 0,-20-19 0,0 20 0,20-20 32,1 20-32,-21-21 0,18 21 0,-18-20-32,20 20-32,0-20 64,1 0-32,-1 19 0,-20-19 0,20 0 0,-2 20 32,-18-21 0,21 2-32,-1-2 0,0 1 64,0 0 33,-1 0-33,1 0-32,0 0-32,0 20 32,0-21-64,-20 1 64,39 0-64,-19 0 0,0 0 32,1 0 0,17 0 32,-18-1-64,21 1 32,-23 0 64,3-20-32,-1 20 96,20 0-128,-21 0 64,21-1-64,-20 1 0,0 1 0,-1-2 32,1 1-32,20 0 32,-20-1-64,-1 2 32,1-1 32,21 0-32,-21 0 0,0 20 32,19-21-32,-19 1 0,20 20 32,-1-20-32,-19 0 64,20 19 0,-21-19 64,21 20-64,0-20-64,-1 20 128,2-21-128,-3 21 0,3-20 0,-1 20 32,19-20 97,-19-1-258,-1 22 161,1-22 0,-1 21 1,21-21-33,-21 22 32,22-22 0,-2 21-32,-19-20 0,19 20 96,1-21 0,-1 21-32,2-20-32,-2 20 32,-1-1 32,-17-18-64,18 18 96,1 1-160,-1-20 192,2 19-160,-3-18 0,3 18 32,-2-19-32,0 20 96,1-20-32,-21 0 97,21 19 31,-1-19-96,-18 0 32,18 0 64,-19-20-128,-1 20-64,21 0-32,-21-20 256,1 0-224,0 19 64,-1-19-31,2 0-33,-1-19 128,-1 19-96,-19-20 192,20 0-32,-21 0 64,1 0-31,-20-20-161,20 21 32,-20-21-96,0 0 160,0 1-224,0-21 128,0 20 0,0 0-96,-20-20 128,20 21-96,-20-21 64,20 20-128,0-19 64,-19 19 0,19 1-96,0-21 0,0 20 128,0 0-64,0-19 32,0 19 0,0 0 0,0 1 0,0-1 0,0 0 32,0 0-64,0 1 0,0 19 32,0-20-64,0 20 64,0-19 32,0 18-32,0 2 32,0-21-96,0 20 64,0-1 32,0 2-64,0-1 32,19-19 0,-19 18-32,0 1 32,0 1 32,0-1-32,0 20 32,0-20-64,0 0 0,0 0 32,-19 0-32,19-19 96,-20 19-128,0 0 160,0 0-96,-1 0 32,3-19-96,-2 18 128,0-18-64,-1 19-32,1 0 96,-19-20-64,19 21-32,0-2 160,-20-18-224,21 19 96,-21 0 32,20 0 32,-19-19-64,-1 19 0,-1 0 0,-18-20 32,19 20-288,-19 1 448,19-2-64,1-19-192,-21 21 64,21-1-32,-1-20 96,1 20-96,-22-19 32,21 18-32,-19-18 64,19 19-32,1-20 0,-1 1 32,1-1-96,-21 0 160,21 1-192,19-1 192,-41 0-160,22 0 64,-21 20 0,1-19 0,0-2-32,-1 22 0,-19-21 96,18 20-128,2-20 96,0 1-32,-1 19-64,1-20 96,-1 20-96,1 1 160,0-21-256,18 20-193,1 20-223,1-20-161,-1 20-544,20-21-1025,-19 21-2627</inkml:trace>
  <inkml:trace contextRef="#ctx0" brushRef="#br0">15621 7154 13869,'0'-21'576,"0"21"513,0 21-897,20-2 353,1 21-97,-1 19-288,0 1-127,-2-1-33,3-19 32,-1 20 32,-20-41-32,20 1 32,-20-20 128,20 0 320,-20 0-191,0-39-257,0-1-353,0 0 546,0-19-193,19-1-64,-19 21-64,0-1-225,0 0 129,0 21 192,0 19-64,20 0-224,-20 0-32,0 0 192,0 19 64,0 1 32,0 0 0,20-20 32,0 0 0,0-20 64,-1 0 0,1 1-64,0-2 0,0-19 0,1 21-64,-3-1 0,2 0-32,0 20-32,1 0 0,-1 20 0,0 0 128,-20 20 128,18 0 128,3-1-128,-1 21-128,-20-21-32,20 1-224,0-20-1858,-1 19-7591</inkml:trace>
  <inkml:trace contextRef="#ctx0" brushRef="#br0">19790 7749 3235,'0'0'2178,"0"0"-481,-19 0 1058,19 0-449,-20-19-512,0 19-545,20 0-544,-20-20-129,0 20-159,-19-20 127,19 0-64,-20 0-95,1-1-129,-22-17 0,3 17-160,-3 2 33,-18-2-1,0 1 96,0 1 0,18-1-192,-18 0 0,0 20-32,20 0-32,-21 0 64,21 0 0,0 0-32,-2 0 0,21-20 0,1 20 64,-1 0-128,20 0 64,1 0 0,-1 20-64,0-20 64,0 20-32,0-20 32,20 20 0,-19-1-64,19-19 32,0 20 32,0 1 0,-20-2 0,20-19 0,0 21 0,0-2 0,-20 0 0,20-19 0,0 21 0,0-1 0,20 0 0,-20 0 0,0-20 0,0 20 64,0-1-64,0 1 128,0 20-128,20-20 64,-20 0-32,19 19-64,1-19 32,-20 20 32,20-20-64,0 20 64,0-1-64,-1-19 32,21 20 32,-20 0 32,1-20-32,-3 20 0,2-21 0,21 21-32,-1 0-32,-21-1 96,21-19-160,0 20 192,-1 0-96,1-21 32,-1 2 1,1 18-33,1-19 64,17 0-64,1 20 64,2-21 0,-2 21-32,-19-19-64,19 18 32,-19 1 0,19 0-289,-18-1 578,-1 1-321,19 0 32,-19 0-64,19-21 32,0 21-32,-19 0-65,0-1 33,19 1 96,-18-20-64,18 20 32,-19-20-32,19 0-32,0 0 96,1 19-160,-1-39 0,2 20-32,-2 0 160,-19-20-129,19 0 97,-19 0 32,-1 0 32,-19 0-32,20 0 32,-20-20 0,19 20 32,-19-20 32,0 0-64,1 1 0,-21-1 32,18 0-64,2 0 193,-20 0-33,21 0-32,-1 0 0,-20-20 64,20 21-96,-20-21 0,0 20 32,0-20-64,0 0 0,0 21 0,0-21 32,0 0 129,-20 20-33,20 1 0,-20-21-128,-1 20 64,1-20-96,2 21 0,-3-2 128,1-19-64,0 1-32,0 19-32,1-20 96,-1 21-96,0-22-32,0 2 64,0 19-32,1 1-32,-1-22 224,0 22-63,0 19-33,20-20-96,-20 0 32,20 0-64,-19 20 32,-1-20 96,20 0-224,-20 1 96,20-2-33,-20 2-63,-1-1 32,21 0 64,-38 0-160,17 0 64,1-20-160,-20 1 224,1-1 64,-21 0-64,21 0 288,-1 1 0,-19 19-128,-2 0-384,23 0 576,-23 0-288,2 0 0,0 20-128,19 0-353,0 0-928,21 0-769,-21 0-1537,20 0-6215</inkml:trace>
  <inkml:trace contextRef="#ctx0" brushRef="#br0">17786 6796 8423,'20'0'1346,"-20"0"1120,20-20-993,-20 20-800,0 0 64,20 20-257,-1-20-256,-19 20-95,0 19-33,0-19 32,0 20 64,0 0 128,0-21 161,-19 21 159,19 0-319,0-20-1,19-1 64,1 21-63,20-19-97,-1-2-32,41 1-64,-1 0-96,-20-20-96,20 20-673,-18 0-672,-2-20-2242</inkml:trace>
  <inkml:trace contextRef="#ctx0" brushRef="#br0">20387 6816 8680,'59'0'64,"-39"0"64,-20-20 929,0 20 961,0-20 96,0 0-769,0 20-544,-20-20-257,0 1 33,-19-2-193,-1 2-160,-1-2-159,-18-17-1,-20 17 0,-1 1-160,-19 0 96,-1 20-32,1-20 0,20 20 32,0 20 0,0-20-33,0 20 1,18 0 32,2 1 32,-1-2-64,21-19 32,-1 19 0,20-19 32,-19 21-64,19-21 0,0 19 64,0 2-64,-1-2 32,21-19-64,-18 20 96,18 0-64,0 0 32,0-20 32,0 20-32,0 0 0,0-1 0,-20 1 96,20 0 33,0 0-33,0 0 32,20-20 32,-20 20-32,18 19-32,3-19 0,-1 0-96,0 0 64,0 0-32,19-1-32,-19 2 32,20 19 32,-21-21-64,21 1 129,-20 0-161,0 0 160,19 19 32,-19-19-32,21 0-96,-3 20 0,3-20-32,-1 19 0,-1-19 128,21 20-160,-21-20 32,1-1 0,-1 1 0,1 20 0,1-19 0,-3-2 0,3 0 32,-2 22-64,1-21 128,0 20-96,-1-1 64,21 1-96,-1 0 128,-18-1 225,18 1-97,1 19-96,-1-18 0,0-2 96,1 21-96,-1-20-96,2 19 97,-2 1-161,-1-20 32,23 20 0,-2-1 160,-20-19-256,22 19 96,-2-19 32,-20-1 32,1 1 0,-1 0-32,0-20 0,1 0 32,-1 0-96,2 0 128,-2-20-64,0 0 32,-19 0 32,19-20 32,-19 20-32,0-40-32,-19 20 64,17-20-63,-17 0 159,19-19-256,-22 19 64,-18-20-32,0 1 32,0-1 64,0-19-192,-18 20 192,-2-1-64,0-20-64,-21 21 0,23-1 0,-3 0-32,-19-19-96,20 19 96,-19-19-33,-1 19 33,0 1 128,1-1-64,-1 0 0,-19 1 0,-2-1-64,2 1 32,0 19 32,-1-19 0,-19 19 0,20-20-64,-22 0 128,2 21-64,0-21 0,-20 20 96,20 1-96,-20-1 97,18 0-1,2 21-64,20-21-128,-1 19 64,1 21-193,18-19-479,23 19-578,18 0-703,18 0-1186,3 19-961</inkml:trace>
  <inkml:trace contextRef="#ctx0" brushRef="#br0">21280 6478 13164,'0'0'1313,"0"0"-96,0 0 65,20 0 159,19 20-128,1-1-320,-1 21-416,21 0-161,-1 0-224,2 0-96,-2 0-64,0-1-192,1 21-160,-21-40-385,1 19-96,-20-19-191,0 0-866,1-20-2626</inkml:trace>
  <inkml:trace contextRef="#ctx0" brushRef="#br0">21776 6557 17104,'0'0'320,"0"0"-416,-20 0 993,20 20-353,-20 21-127,0-22-161,-19 21-192,19 0 0,-21-1-32,3 1-96,17-20-416,1 19-545,20-19-1057,0 0-2275</inkml:trace>
  <inkml:trace contextRef="#ctx0" brushRef="#br0">22193 6637 14541,'20'0'673,"-20"-19"896,0 19 225,0 0-929,0 19-513,0 0 513,0 2-545,-20 19-95,20-21-33,-20 21 0,20 0-96,-20-1 0,20-19 0,20 20 160,-20-20 129,40 0 63,-21-1-127,21 1-97,0-20-128,19 20-32,-18-20-32,-3 0-224,-17 20-257,19-20-223,-40 20-930,0 0-1249,0-20-11050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08008F-8C0F-4F63-86DC-E7B67385E4BD}" type="datetimeFigureOut">
              <a:rPr lang="en-US" smtClean="0"/>
              <a:t>5/13/2024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FF38DAD-5F37-4EA5-A798-26ED1E453939}" type="slidenum">
              <a:rPr lang="en-US" smtClean="0"/>
              <a:t>‹#›</a:t>
            </a:fld>
            <a:endParaRPr lang="en-US"/>
          </a:p>
        </p:txBody>
      </p:sp>
    </p:spTree>
    <p:extLst>
      <p:ext uri="{BB962C8B-B14F-4D97-AF65-F5344CB8AC3E}">
        <p14:creationId xmlns:p14="http://schemas.microsoft.com/office/powerpoint/2010/main" val="401433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https://www.statology.org/cluster-analysis-real-life-examples/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t>27</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Within sum of squares</a:t>
            </a:r>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t>28</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 as previous; change spacing to fill page</a:t>
            </a:r>
          </a:p>
        </p:txBody>
      </p:sp>
      <p:sp>
        <p:nvSpPr>
          <p:cNvPr id="4" name="Slide Number Placeholder 3"/>
          <p:cNvSpPr>
            <a:spLocks noGrp="1"/>
          </p:cNvSpPr>
          <p:nvPr>
            <p:ph type="sldNum" sz="quarter" idx="10"/>
          </p:nvPr>
        </p:nvSpPr>
        <p:spPr/>
        <p:txBody>
          <a:bodyPr/>
          <a:lstStyle/>
          <a:p>
            <a:fld id="{8FF38DAD-5F37-4EA5-A798-26ED1E453939}" type="slidenum">
              <a:rPr lang="en-US" smtClean="0"/>
              <a:t>29</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t>30</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LATEX font</a:t>
            </a:r>
          </a:p>
        </p:txBody>
      </p:sp>
      <p:sp>
        <p:nvSpPr>
          <p:cNvPr id="4" name="Slide Number Placeholder 3"/>
          <p:cNvSpPr>
            <a:spLocks noGrp="1"/>
          </p:cNvSpPr>
          <p:nvPr>
            <p:ph type="sldNum" sz="quarter" idx="10"/>
          </p:nvPr>
        </p:nvSpPr>
        <p:spPr/>
        <p:txBody>
          <a:bodyPr/>
          <a:lstStyle/>
          <a:p>
            <a:fld id="{8FF38DAD-5F37-4EA5-A798-26ED1E453939}" type="slidenum">
              <a:rPr lang="en-US" smtClean="0"/>
              <a:t>31</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t>34</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F38DAD-5F37-4EA5-A798-26ED1E453939}" type="slidenum">
              <a:rPr lang="en-US" smtClean="0"/>
              <a:t>35</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F38DAD-5F37-4EA5-A798-26ED1E453939}" type="slidenum">
              <a:rPr lang="en-US" smtClean="0"/>
              <a:t>36</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F38DAD-5F37-4EA5-A798-26ED1E453939}" type="slidenum">
              <a:rPr lang="en-US" smtClean="0"/>
              <a:t>37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defTabSz="932180"/>
            <a:fld id="{9A0DB2DC-4C9A-4742-B13C-FB6460FD3503}" type="slidenum">
              <a:rPr lang="en-US" altLang="en-US" sz="1200" dirty="0">
                <a:latin typeface="Times New Roman" panose="02020603050405020304" pitchFamily="18" charset="0"/>
                <a:ea typeface="ヒラギノ角ゴ ProN W3" charset="-128"/>
              </a:rPr>
              <a:t>2</a:t>
            </a:fld>
            <a:endParaRPr lang="en-US" altLang="en-US" sz="1200" dirty="0">
              <a:latin typeface="Times New Roman" panose="02020603050405020304" pitchFamily="18" charset="0"/>
              <a:ea typeface="ヒラギノ角ゴ ProN W3" charset="-128"/>
            </a:endParaRPr>
          </a:p>
        </p:txBody>
      </p:sp>
      <p:sp>
        <p:nvSpPr>
          <p:cNvPr id="8195" name="Rectangle 2"/>
          <p:cNvSpPr>
            <a:spLocks noGrp="1" noRot="1" noChangeAspect="1" noTextEdit="1"/>
          </p:cNvSpPr>
          <p:nvPr>
            <p:ph type="sldImg"/>
          </p:nvPr>
        </p:nvSpPr>
        <p:spPr>
          <a:xfrm>
            <a:off x="441325" y="698500"/>
            <a:ext cx="6132513" cy="3451225"/>
          </a:xfrm>
          <a:ln>
            <a:solidFill>
              <a:schemeClr val="tx1">
                <a:alpha val="100000"/>
              </a:schemeClr>
            </a:solidFill>
            <a:miter lim="800000"/>
          </a:ln>
        </p:spPr>
      </p:sp>
      <p:sp>
        <p:nvSpPr>
          <p:cNvPr id="8196" name="Rectangle 3"/>
          <p:cNvSpPr>
            <a:spLocks noGrp="1"/>
          </p:cNvSpPr>
          <p:nvPr>
            <p:ph type="body" idx="1"/>
          </p:nvPr>
        </p:nvSpPr>
        <p:spPr>
          <a:xfrm>
            <a:off x="935038" y="4387850"/>
            <a:ext cx="5140325" cy="4157663"/>
          </a:xfrm>
          <a:noFill/>
          <a:ln>
            <a:noFill/>
          </a:ln>
        </p:spPr>
        <p:txBody>
          <a:bodyPr wrap="square" lIns="87348" tIns="43673" rIns="87348" bIns="43673" anchor="t" anchorCtr="0"/>
          <a:lstStyle/>
          <a:p>
            <a:pPr lvl="0" eaLnBrk="1" hangingPunct="1">
              <a:spcBef>
                <a:spcPct val="0"/>
              </a:spcBef>
            </a:pPr>
            <a:endParaRPr lang="en-US"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F38DAD-5F37-4EA5-A798-26ED1E453939}" type="slidenum">
              <a:rPr lang="en-US" smtClean="0"/>
              <a:t>38</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F38DAD-5F37-4EA5-A798-26ED1E453939}" type="slidenum">
              <a:rPr lang="en-US" smtClean="0"/>
              <a:t>39</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t>41</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take the elbow point value as the optimal value of K. </a:t>
            </a:r>
          </a:p>
          <a:p>
            <a:r>
              <a:rPr lang="en-US" sz="1200" b="0" i="0" kern="1200" dirty="0" smtClean="0">
                <a:solidFill>
                  <a:schemeClr val="tx1"/>
                </a:solidFill>
                <a:effectLst/>
                <a:latin typeface="+mn-lt"/>
                <a:ea typeface="+mn-ea"/>
                <a:cs typeface="+mn-cs"/>
              </a:rPr>
              <a:t>It should be either two, three, or at most four. But, beyond that, increasing the number of clusters does not dramatically change the value in WSS, it gets stabilized. </a:t>
            </a:r>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t>43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F38DAD-5F37-4EA5-A798-26ED1E453939}" type="slidenum">
              <a:rPr lang="en-US" smtClean="0"/>
              <a:t>52</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F38DAD-5F37-4EA5-A798-26ED1E453939}" type="slidenum">
              <a:rPr lang="en-US" smtClean="0"/>
              <a:t>53</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By following the above procedure for initialization, we pick up centroids that are far away from one another. </a:t>
            </a:r>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t>55</a:t>
            </a:fld>
            <a:endParaRPr lang="en-US"/>
          </a:p>
        </p:txBody>
      </p:sp>
    </p:spTree>
    <p:extLst>
      <p:ext uri="{BB962C8B-B14F-4D97-AF65-F5344CB8AC3E}">
        <p14:creationId xmlns:p14="http://schemas.microsoft.com/office/powerpoint/2010/main" val="4127343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https://www.geeksforgeeks.org/ml-k-means-algorithm/</a:t>
            </a:r>
          </a:p>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t>56</a:t>
            </a:fld>
            <a:endParaRPr lang="en-US"/>
          </a:p>
        </p:txBody>
      </p:sp>
    </p:spTree>
    <p:extLst>
      <p:ext uri="{BB962C8B-B14F-4D97-AF65-F5344CB8AC3E}">
        <p14:creationId xmlns:p14="http://schemas.microsoft.com/office/powerpoint/2010/main" val="12691304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a:fld id="{9A0DB2DC-4C9A-4742-B13C-FB6460FD3503}" type="slidenum">
              <a:rPr lang="en-US" altLang="en-US" sz="1200" b="0" dirty="0"/>
              <a:t>60</a:t>
            </a:fld>
            <a:endParaRPr lang="en-US" altLang="en-US" sz="1200" b="0" dirty="0"/>
          </a:p>
        </p:txBody>
      </p:sp>
      <p:sp>
        <p:nvSpPr>
          <p:cNvPr id="12291" name="Rectangle 2"/>
          <p:cNvSpPr>
            <a:spLocks noGrp="1" noRot="1" noChangeAspect="1" noTextEdit="1"/>
          </p:cNvSpPr>
          <p:nvPr>
            <p:ph type="sldImg"/>
          </p:nvPr>
        </p:nvSpPr>
        <p:spPr>
          <a:ln/>
        </p:spPr>
      </p:sp>
      <p:sp>
        <p:nvSpPr>
          <p:cNvPr id="12292" name="Rectangle 3"/>
          <p:cNvSpPr>
            <a:spLocks noGrp="1"/>
          </p:cNvSpPr>
          <p:nvPr>
            <p:ph type="body" idx="1"/>
          </p:nvPr>
        </p:nvSpPr>
        <p:spPr>
          <a:xfrm>
            <a:off x="914400" y="4343400"/>
            <a:ext cx="5029200" cy="4114800"/>
          </a:xfrm>
          <a:ln/>
        </p:spPr>
        <p:txBody>
          <a:bodyPr wrap="square" lIns="91440" tIns="45720" rIns="91440" bIns="45720" anchor="t" anchorCtr="0"/>
          <a:lstStyle/>
          <a:p>
            <a:pPr lvl="0"/>
            <a:endParaRPr lang="en-GB"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ym typeface="+mn-ea"/>
              </a:rPr>
              <a:t>Social network analysis e.g. try to detect communities/groupings based on social graphs</a:t>
            </a:r>
            <a:endParaRPr lang="en-US"/>
          </a:p>
          <a:p>
            <a:r>
              <a:rPr lang="en-US">
                <a:sym typeface="+mn-ea"/>
              </a:rPr>
              <a:t>News, music e.g. try to cluster related news articles or songs</a:t>
            </a:r>
            <a:endParaRPr lang="en-US"/>
          </a:p>
          <a:p>
            <a:r>
              <a:rPr lang="en-US">
                <a:sym typeface="+mn-ea"/>
              </a:rPr>
              <a:t>Market segmentation e.g. Try to cluster customers for targetted advertising</a:t>
            </a:r>
            <a:endParaRPr lang="en-US"/>
          </a:p>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t>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defRPr>
            </a:lvl1pPr>
            <a:lvl2pPr marL="742950" indent="-285750" defTabSz="990600">
              <a:spcBef>
                <a:spcPct val="30000"/>
              </a:spcBef>
              <a:defRPr sz="1200">
                <a:solidFill>
                  <a:schemeClr val="tx1"/>
                </a:solidFill>
                <a:latin typeface="Arial" panose="020B0604020202020204" pitchFamily="34" charset="0"/>
              </a:defRPr>
            </a:lvl2pPr>
            <a:lvl3pPr marL="1143000" indent="-228600" defTabSz="990600">
              <a:spcBef>
                <a:spcPct val="30000"/>
              </a:spcBef>
              <a:defRPr sz="1200">
                <a:solidFill>
                  <a:schemeClr val="tx1"/>
                </a:solidFill>
                <a:latin typeface="Arial" panose="020B0604020202020204" pitchFamily="34" charset="0"/>
              </a:defRPr>
            </a:lvl3pPr>
            <a:lvl4pPr marL="1600200" indent="-228600" defTabSz="990600">
              <a:spcBef>
                <a:spcPct val="30000"/>
              </a:spcBef>
              <a:defRPr sz="1200">
                <a:solidFill>
                  <a:schemeClr val="tx1"/>
                </a:solidFill>
                <a:latin typeface="Arial" panose="020B0604020202020204" pitchFamily="34" charset="0"/>
              </a:defRPr>
            </a:lvl4pPr>
            <a:lvl5pPr marL="2057400" indent="-228600" defTabSz="990600">
              <a:spcBef>
                <a:spcPct val="30000"/>
              </a:spcBef>
              <a:defRPr sz="1200">
                <a:solidFill>
                  <a:schemeClr val="tx1"/>
                </a:solidFill>
                <a:latin typeface="Arial" panose="020B0604020202020204" pitchFamily="34" charset="0"/>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32243EB-2C33-466B-83CE-B41F97B3657D}" type="slidenum">
              <a:rPr lang="en-US" altLang="en-US" sz="1300"/>
              <a:t>9</a:t>
            </a:fld>
            <a:endParaRPr lang="en-US" altLang="en-US" sz="1300"/>
          </a:p>
        </p:txBody>
      </p:sp>
      <p:sp>
        <p:nvSpPr>
          <p:cNvPr id="24579" name="Rectangle 2"/>
          <p:cNvSpPr>
            <a:spLocks noGrp="1" noRot="1" noChangeAspect="1" noChangeArrowheads="1" noTextEdit="1"/>
          </p:cNvSpPr>
          <p:nvPr>
            <p:ph type="sldImg"/>
          </p:nvPr>
        </p:nvSpPr>
        <p:spPr/>
      </p:sp>
      <p:sp>
        <p:nvSpPr>
          <p:cNvPr id="245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smtClean="0">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t>12</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a:ln>
            <a:solidFill>
              <a:srgbClr val="000000">
                <a:alpha val="100000"/>
              </a:srgbClr>
            </a:solidFill>
            <a:miter lim="800000"/>
          </a:ln>
        </p:spPr>
      </p:sp>
      <p:sp>
        <p:nvSpPr>
          <p:cNvPr id="14339" name="Notes Placeholder 2"/>
          <p:cNvSpPr>
            <a:spLocks noGrp="1"/>
          </p:cNvSpPr>
          <p:nvPr>
            <p:ph type="body" idx="1"/>
          </p:nvPr>
        </p:nvSpPr>
        <p:spPr>
          <a:noFill/>
          <a:ln>
            <a:noFill/>
          </a:ln>
        </p:spPr>
        <p:txBody>
          <a:bodyPr wrap="square" lIns="91440" tIns="45720" rIns="91440" bIns="45720" anchor="t" anchorCtr="0"/>
          <a:lstStyle/>
          <a:p>
            <a:pPr lvl="0" eaLnBrk="1" hangingPunct="1"/>
            <a:r>
              <a:rPr lang="en-US" altLang="en-US" dirty="0">
                <a:sym typeface="+mn-ea"/>
              </a:rPr>
              <a:t>Simply speaking k-means clustering is an algorithm to classify or to group the objects based on attributes/features into K number of group. </a:t>
            </a:r>
            <a:endParaRPr lang="en-US" altLang="en-US" dirty="0"/>
          </a:p>
          <a:p>
            <a:pPr lvl="0" eaLnBrk="1" hangingPunct="1"/>
            <a:endParaRPr lang="en-US" altLang="en-US" dirty="0"/>
          </a:p>
        </p:txBody>
      </p:sp>
      <p:sp>
        <p:nvSpPr>
          <p:cNvPr id="14340" name="Slide Number Placeholder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a:fld id="{9A0DB2DC-4C9A-4742-B13C-FB6460FD3503}" type="slidenum">
              <a:rPr lang="en-US" altLang="en-US" sz="1200" dirty="0"/>
              <a:t>13</a:t>
            </a:fld>
            <a:endParaRPr lang="en-US" altLang="en-US" sz="12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rid of the legacy points</a:t>
            </a:r>
          </a:p>
        </p:txBody>
      </p:sp>
      <p:sp>
        <p:nvSpPr>
          <p:cNvPr id="4" name="Slide Number Placeholder 3"/>
          <p:cNvSpPr>
            <a:spLocks noGrp="1"/>
          </p:cNvSpPr>
          <p:nvPr>
            <p:ph type="sldNum" sz="quarter" idx="10"/>
          </p:nvPr>
        </p:nvSpPr>
        <p:spPr/>
        <p:txBody>
          <a:bodyPr/>
          <a:lstStyle/>
          <a:p>
            <a:fld id="{8FF38DAD-5F37-4EA5-A798-26ED1E453939}" type="slidenum">
              <a:rPr lang="en-US" smtClean="0"/>
              <a:t>21</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rid of the legacy points</a:t>
            </a:r>
          </a:p>
        </p:txBody>
      </p:sp>
      <p:sp>
        <p:nvSpPr>
          <p:cNvPr id="4" name="Slide Number Placeholder 3"/>
          <p:cNvSpPr>
            <a:spLocks noGrp="1"/>
          </p:cNvSpPr>
          <p:nvPr>
            <p:ph type="sldNum" sz="quarter" idx="10"/>
          </p:nvPr>
        </p:nvSpPr>
        <p:spPr/>
        <p:txBody>
          <a:bodyPr/>
          <a:lstStyle/>
          <a:p>
            <a:fld id="{8FF38DAD-5F37-4EA5-A798-26ED1E453939}" type="slidenum">
              <a:rPr lang="en-US" smtClean="0"/>
              <a:t>22</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t>24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t>5/13/2024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t>5/13/2024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t>5/13/2024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t>5/13/2024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t>5/13/2024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t>5/13/2024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t>5/13/2024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t>5/13/2024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t>5/13/2024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t>5/13/2024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t>5/13/2024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t>5/13/2024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t>5/13/2024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t>5/13/2024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t>5/13/2024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t>5/13/2024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t>5/13/2024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t>5/13/2024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t>5/13/2024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t>5/13/2024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t>5/13/2024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t>5/13/2024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t>5/13/2024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t>5/13/2024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t>5/13/2024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t>5/13/2024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t>5/13/2024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t>5/13/2024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t>5/13/2024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t>5/13/2024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t>5/13/2024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t>5/13/2024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t>5/13/2024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t>5/13/2024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t>5/13/2024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t>5/13/2024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t>5/13/2024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t>5/13/2024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34900" y="2314324"/>
            <a:ext cx="8447150" cy="247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435894" y="765324"/>
            <a:ext cx="8245162" cy="1106260"/>
          </a:xfrm>
          <a:effectLst/>
        </p:spPr>
        <p:txBody>
          <a:bodyPr anchor="b">
            <a:normAutofit/>
          </a:bodyPr>
          <a:lstStyle>
            <a:lvl1pPr>
              <a:defRPr sz="27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435895" y="1871584"/>
            <a:ext cx="8245160" cy="442741"/>
          </a:xfrm>
        </p:spPr>
        <p:txBody>
          <a:bodyPr anchor="t">
            <a:normAutofit/>
          </a:bodyPr>
          <a:lstStyle>
            <a:lvl1pPr marL="0" indent="0" algn="l">
              <a:buNone/>
              <a:defRPr sz="1200" cap="all">
                <a:solidFill>
                  <a:schemeClr val="accent2"/>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5704463" y="4467103"/>
            <a:ext cx="2133600" cy="273844"/>
          </a:xfrm>
        </p:spPr>
        <p:txBody>
          <a:bodyPr/>
          <a:lstStyle>
            <a:lvl1pPr>
              <a:defRPr>
                <a:solidFill>
                  <a:schemeClr val="accent1">
                    <a:lumMod val="75000"/>
                    <a:lumOff val="25000"/>
                  </a:schemeClr>
                </a:solidFill>
              </a:defRPr>
            </a:lvl1pPr>
          </a:lstStyle>
          <a:p>
            <a:fld id="{794CFE4B-17F2-49B1-A8CD-48A7230178BE}" type="datetimeFigureOut">
              <a:rPr lang="en-US" smtClean="0">
                <a:solidFill>
                  <a:prstClr val="black">
                    <a:tint val="75000"/>
                  </a:prstClr>
                </a:solidFill>
              </a:rPr>
              <a:t>5/13/2024</a:t>
            </a:fld>
            <a:endParaRPr lang="en-US">
              <a:solidFill>
                <a:prstClr val="black">
                  <a:tint val="75000"/>
                </a:prstClr>
              </a:solidFill>
            </a:endParaRPr>
          </a:p>
        </p:txBody>
      </p:sp>
      <p:sp>
        <p:nvSpPr>
          <p:cNvPr id="5" name="Footer Placeholder 4"/>
          <p:cNvSpPr>
            <a:spLocks noGrp="1"/>
          </p:cNvSpPr>
          <p:nvPr>
            <p:ph type="ftr" sz="quarter" idx="11"/>
          </p:nvPr>
        </p:nvSpPr>
        <p:spPr>
          <a:xfrm>
            <a:off x="435894" y="4463859"/>
            <a:ext cx="5187908" cy="273844"/>
          </a:xfrm>
        </p:spPr>
        <p:txBody>
          <a:bodyPr/>
          <a:lstStyle>
            <a:lvl1pPr>
              <a:defRPr>
                <a:solidFill>
                  <a:schemeClr val="accent1">
                    <a:lumMod val="75000"/>
                    <a:lumOff val="2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7918725" y="4467103"/>
            <a:ext cx="762330" cy="273844"/>
          </a:xfrm>
        </p:spPr>
        <p:txBody>
          <a:bodyPr/>
          <a:lstStyle>
            <a:lvl1pPr>
              <a:defRPr>
                <a:solidFill>
                  <a:schemeClr val="accent1">
                    <a:lumMod val="75000"/>
                    <a:lumOff val="25000"/>
                  </a:schemeClr>
                </a:solidFill>
              </a:defRPr>
            </a:lvl1p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330214" y="460805"/>
            <a:ext cx="8482004" cy="89197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4" y="526617"/>
            <a:ext cx="8272212" cy="760350"/>
          </a:xfrm>
        </p:spPr>
        <p:txBody>
          <a:bodyPr/>
          <a:lstStyle/>
          <a:p>
            <a:r>
              <a:rPr lang="en-US"/>
              <a:t>Click to edit Master title style</a:t>
            </a:r>
            <a:endParaRPr lang="en-US" dirty="0"/>
          </a:p>
        </p:txBody>
      </p:sp>
      <p:sp>
        <p:nvSpPr>
          <p:cNvPr id="3" name="Content Placeholder 2"/>
          <p:cNvSpPr>
            <a:spLocks noGrp="1"/>
          </p:cNvSpPr>
          <p:nvPr>
            <p:ph idx="1"/>
          </p:nvPr>
        </p:nvSpPr>
        <p:spPr>
          <a:xfrm>
            <a:off x="435895" y="1635373"/>
            <a:ext cx="8272211" cy="27587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t>5/13/2024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7918725" y="4467103"/>
            <a:ext cx="789381" cy="273844"/>
          </a:xfrm>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335863" y="3856481"/>
            <a:ext cx="8468145" cy="944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5" y="2282933"/>
            <a:ext cx="8272211" cy="1123130"/>
          </a:xfrm>
        </p:spPr>
        <p:txBody>
          <a:bodyPr anchor="b">
            <a:normAutofit/>
          </a:bodyPr>
          <a:lstStyle>
            <a:lvl1pPr algn="l">
              <a:defRPr sz="27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35895" y="3406063"/>
            <a:ext cx="8272211" cy="450417"/>
          </a:xfrm>
        </p:spPr>
        <p:txBody>
          <a:bodyPr anchor="t">
            <a:normAutofit/>
          </a:bodyPr>
          <a:lstStyle>
            <a:lvl1pPr marL="0" indent="0" algn="l">
              <a:buNone/>
              <a:defRPr sz="1350" cap="all">
                <a:solidFill>
                  <a:schemeClr val="accent2"/>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94CFE4B-17F2-49B1-A8CD-48A7230178BE}" type="datetimeFigureOut">
              <a:rPr lang="en-US" smtClean="0">
                <a:solidFill>
                  <a:prstClr val="black">
                    <a:tint val="75000"/>
                  </a:prstClr>
                </a:solidFill>
              </a:rPr>
              <a:t>5/13/2024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t>5/13/2024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334487" y="454916"/>
            <a:ext cx="8475027" cy="944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5" y="547244"/>
            <a:ext cx="8272212" cy="74124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35895" y="1671003"/>
            <a:ext cx="4066793" cy="272478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1313" y="1671003"/>
            <a:ext cx="4066794" cy="272478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t>5/13/2024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334487" y="454916"/>
            <a:ext cx="8475027" cy="944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435895" y="547244"/>
            <a:ext cx="8272212" cy="741249"/>
          </a:xfrm>
        </p:spPr>
        <p:txBody>
          <a:bodyPr/>
          <a:lstStyle/>
          <a:p>
            <a:r>
              <a:rPr lang="en-US"/>
              <a:t>Click to edit Master title style</a:t>
            </a:r>
            <a:endParaRPr lang="en-US" dirty="0"/>
          </a:p>
        </p:txBody>
      </p:sp>
      <p:sp>
        <p:nvSpPr>
          <p:cNvPr id="3" name="Text Placeholder 2"/>
          <p:cNvSpPr>
            <a:spLocks noGrp="1"/>
          </p:cNvSpPr>
          <p:nvPr>
            <p:ph type="body" idx="1"/>
          </p:nvPr>
        </p:nvSpPr>
        <p:spPr>
          <a:xfrm>
            <a:off x="665415" y="1688169"/>
            <a:ext cx="3815306" cy="402004"/>
          </a:xfrm>
        </p:spPr>
        <p:txBody>
          <a:bodyPr anchor="b">
            <a:noAutofit/>
          </a:bodyPr>
          <a:lstStyle>
            <a:lvl1pPr marL="0" indent="0">
              <a:buNone/>
              <a:defRPr sz="1650" b="0">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35896" y="2194540"/>
            <a:ext cx="4044825" cy="220124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92802" y="1688169"/>
            <a:ext cx="3815305" cy="415030"/>
          </a:xfrm>
        </p:spPr>
        <p:txBody>
          <a:bodyPr anchor="b">
            <a:noAutofit/>
          </a:bodyPr>
          <a:lstStyle>
            <a:lvl1pPr marL="0" indent="0">
              <a:buNone/>
              <a:defRPr sz="1650" b="0">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282" y="2194540"/>
            <a:ext cx="4044825" cy="220124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t>5/13/2024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330512" y="454916"/>
            <a:ext cx="8475027" cy="944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431921" y="547244"/>
            <a:ext cx="8272212" cy="741249"/>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t>5/13/2024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t>5/13/2024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335863" y="3856480"/>
            <a:ext cx="8473650" cy="9560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4" y="3946722"/>
            <a:ext cx="3682084" cy="517136"/>
          </a:xfrm>
        </p:spPr>
        <p:txBody>
          <a:bodyPr anchor="ctr"/>
          <a:lstStyle>
            <a:lvl1pPr algn="l">
              <a:defRPr sz="15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335862" y="450900"/>
            <a:ext cx="8469630" cy="3153600"/>
          </a:xfrm>
        </p:spPr>
        <p:txBody>
          <a:bodyPr anchor="ctr">
            <a:normAutofit/>
          </a:bodyPr>
          <a:lstStyle>
            <a:lvl1pPr>
              <a:defRPr sz="1500">
                <a:solidFill>
                  <a:schemeClr val="tx2"/>
                </a:solidFill>
              </a:defRPr>
            </a:lvl1pPr>
            <a:lvl2pPr>
              <a:defRPr sz="1350">
                <a:solidFill>
                  <a:schemeClr val="tx2"/>
                </a:solidFill>
              </a:defRPr>
            </a:lvl2pPr>
            <a:lvl3pPr>
              <a:defRPr sz="1200">
                <a:solidFill>
                  <a:schemeClr val="tx2"/>
                </a:solidFill>
              </a:defRPr>
            </a:lvl3pPr>
            <a:lvl4pPr>
              <a:defRPr sz="1050">
                <a:solidFill>
                  <a:schemeClr val="tx2"/>
                </a:solidFill>
              </a:defRPr>
            </a:lvl4pPr>
            <a:lvl5pPr>
              <a:defRPr sz="1050">
                <a:solidFill>
                  <a:schemeClr val="tx2"/>
                </a:solidFill>
              </a:defRPr>
            </a:lvl5pPr>
            <a:lvl6pPr>
              <a:defRPr sz="1050">
                <a:solidFill>
                  <a:schemeClr val="tx2"/>
                </a:solidFill>
              </a:defRPr>
            </a:lvl6pPr>
            <a:lvl7pPr>
              <a:defRPr sz="1050">
                <a:solidFill>
                  <a:schemeClr val="tx2"/>
                </a:solidFill>
              </a:defRPr>
            </a:lvl7pPr>
            <a:lvl8pPr>
              <a:defRPr sz="1050">
                <a:solidFill>
                  <a:schemeClr val="tx2"/>
                </a:solidFill>
              </a:defRPr>
            </a:lvl8pPr>
            <a:lvl9pPr>
              <a:defRPr sz="105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8" y="3946723"/>
            <a:ext cx="4402490" cy="517136"/>
          </a:xfrm>
        </p:spPr>
        <p:txBody>
          <a:bodyPr anchor="ctr">
            <a:normAutofit/>
          </a:bodyPr>
          <a:lstStyle>
            <a:lvl1pPr marL="0" indent="0" algn="r">
              <a:buNone/>
              <a:defRPr sz="825">
                <a:solidFill>
                  <a:schemeClr val="bg1"/>
                </a:solidFill>
              </a:defRPr>
            </a:lvl1pPr>
            <a:lvl2pPr marL="342900" indent="0">
              <a:buNone/>
              <a:defRPr sz="825"/>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794CFE4B-17F2-49B1-A8CD-48A7230178BE}" type="datetimeFigureOut">
              <a:rPr lang="en-US" smtClean="0">
                <a:solidFill>
                  <a:prstClr val="black">
                    <a:tint val="75000"/>
                  </a:prstClr>
                </a:solidFill>
              </a:rPr>
              <a:t>5/13/2024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35895" y="3520042"/>
            <a:ext cx="8272212" cy="425054"/>
          </a:xfrm>
        </p:spPr>
        <p:txBody>
          <a:bodyPr anchor="b">
            <a:normAutofit/>
          </a:bodyPr>
          <a:lstStyle>
            <a:lvl1pPr algn="l">
              <a:defRPr sz="18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335863" y="449794"/>
            <a:ext cx="8468144" cy="266793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435894" y="3945096"/>
            <a:ext cx="8272213" cy="449003"/>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t>5/13/2024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330214" y="460805"/>
            <a:ext cx="8482004" cy="89197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435894" y="526617"/>
            <a:ext cx="8272212" cy="76035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t>5/13/2024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1" y="449794"/>
            <a:ext cx="2180113" cy="43627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1" y="506795"/>
            <a:ext cx="1503123" cy="388730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3" y="506795"/>
            <a:ext cx="5922209" cy="388730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4467103"/>
            <a:ext cx="996106" cy="273844"/>
          </a:xfrm>
        </p:spPr>
        <p:txBody>
          <a:bodyPr/>
          <a:lstStyle>
            <a:lvl1pPr>
              <a:defRPr>
                <a:solidFill>
                  <a:schemeClr val="accent1">
                    <a:lumMod val="75000"/>
                    <a:lumOff val="25000"/>
                  </a:schemeClr>
                </a:solidFill>
              </a:defRPr>
            </a:lvl1pPr>
          </a:lstStyle>
          <a:p>
            <a:fld id="{794CFE4B-17F2-49B1-A8CD-48A7230178BE}" type="datetimeFigureOut">
              <a:rPr lang="en-US" smtClean="0">
                <a:solidFill>
                  <a:prstClr val="black">
                    <a:tint val="75000"/>
                  </a:prstClr>
                </a:solidFill>
              </a:rPr>
              <a:t>5/13/2024</a:t>
            </a:fld>
            <a:endParaRPr lang="en-US">
              <a:solidFill>
                <a:prstClr val="black">
                  <a:tint val="75000"/>
                </a:prstClr>
              </a:solidFill>
            </a:endParaRPr>
          </a:p>
        </p:txBody>
      </p:sp>
      <p:sp>
        <p:nvSpPr>
          <p:cNvPr id="5" name="Footer Placeholder 4"/>
          <p:cNvSpPr>
            <a:spLocks noGrp="1"/>
          </p:cNvSpPr>
          <p:nvPr>
            <p:ph type="ftr" sz="quarter" idx="11"/>
          </p:nvPr>
        </p:nvSpPr>
        <p:spPr>
          <a:xfrm>
            <a:off x="581193" y="4463859"/>
            <a:ext cx="5922209" cy="273844"/>
          </a:xfr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7834962" y="4467103"/>
            <a:ext cx="873146" cy="273844"/>
          </a:xfrm>
        </p:spPr>
        <p:txBody>
          <a:bodyPr/>
          <a:lstStyle>
            <a:lvl1pPr>
              <a:defRPr>
                <a:solidFill>
                  <a:schemeClr val="accent1">
                    <a:lumMod val="75000"/>
                    <a:lumOff val="25000"/>
                  </a:schemeClr>
                </a:solidFill>
              </a:defRPr>
            </a:lvl1p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t>5/13/2024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t>5/13/2024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t>5/13/2024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t>5/13/2024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theme" Target="../theme/theme4.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5.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94CFE4B-17F2-49B1-A8CD-48A7230178BE}" type="datetimeFigureOut">
              <a:rPr lang="en-US" smtClean="0">
                <a:solidFill>
                  <a:prstClr val="black">
                    <a:tint val="75000"/>
                  </a:prstClr>
                </a:solidFill>
              </a:rPr>
              <a:t>5/13/2024</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94CFE4B-17F2-49B1-A8CD-48A7230178BE}" type="datetimeFigureOut">
              <a:rPr lang="en-US" smtClean="0">
                <a:solidFill>
                  <a:prstClr val="black">
                    <a:tint val="75000"/>
                  </a:prstClr>
                </a:solidFill>
              </a:rPr>
              <a:t>5/13/2024</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
        <p:nvSpPr>
          <p:cNvPr id="12" name="TextBox 11"/>
          <p:cNvSpPr txBox="1"/>
          <p:nvPr userDrawn="1"/>
        </p:nvSpPr>
        <p:spPr>
          <a:xfrm>
            <a:off x="9372599" y="666750"/>
            <a:ext cx="1293496" cy="523220"/>
          </a:xfrm>
          <a:prstGeom prst="rect">
            <a:avLst/>
          </a:prstGeom>
          <a:noFill/>
        </p:spPr>
        <p:txBody>
          <a:bodyPr wrap="none" rtlCol="0">
            <a:spAutoFit/>
          </a:bodyPr>
          <a:lstStyle/>
          <a:p>
            <a:r>
              <a:rPr lang="en-US" sz="1400" dirty="0">
                <a:solidFill>
                  <a:prstClr val="black"/>
                </a:solidFill>
              </a:rPr>
              <a:t>Template</a:t>
            </a:r>
          </a:p>
          <a:p>
            <a:r>
              <a:rPr lang="en-US" sz="1400" dirty="0">
                <a:solidFill>
                  <a:prstClr val="black"/>
                </a:solidFill>
              </a:rPr>
              <a:t>vertLeftWhite2</a:t>
            </a:r>
          </a:p>
        </p:txBody>
      </p:sp>
      <p:pic>
        <p:nvPicPr>
          <p:cNvPr id="13"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914400" y="329184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914400" y="283464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914400" y="374904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914400" y="4206240"/>
            <a:ext cx="254471" cy="256032"/>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94CFE4B-17F2-49B1-A8CD-48A7230178BE}" type="datetimeFigureOut">
              <a:rPr lang="en-US" smtClean="0">
                <a:solidFill>
                  <a:prstClr val="black">
                    <a:tint val="75000"/>
                  </a:prstClr>
                </a:solidFill>
              </a:rPr>
              <a:t>5/13/2024</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
        <p:nvSpPr>
          <p:cNvPr id="12" name="TextBox 11"/>
          <p:cNvSpPr txBox="1"/>
          <p:nvPr userDrawn="1"/>
        </p:nvSpPr>
        <p:spPr>
          <a:xfrm>
            <a:off x="9372599" y="666750"/>
            <a:ext cx="1370568" cy="1600438"/>
          </a:xfrm>
          <a:prstGeom prst="rect">
            <a:avLst/>
          </a:prstGeom>
          <a:noFill/>
        </p:spPr>
        <p:txBody>
          <a:bodyPr wrap="none" rtlCol="0">
            <a:spAutoFit/>
          </a:bodyPr>
          <a:lstStyle/>
          <a:p>
            <a:r>
              <a:rPr lang="en-US" sz="1400" dirty="0">
                <a:solidFill>
                  <a:prstClr val="black"/>
                </a:solidFill>
              </a:rPr>
              <a:t>Template</a:t>
            </a:r>
          </a:p>
          <a:p>
            <a:r>
              <a:rPr lang="en-US" sz="1400" dirty="0">
                <a:solidFill>
                  <a:prstClr val="black"/>
                </a:solidFill>
              </a:rPr>
              <a:t>block2x2White1</a:t>
            </a:r>
          </a:p>
          <a:p>
            <a:endParaRPr lang="en-US" sz="1400" dirty="0">
              <a:solidFill>
                <a:prstClr val="black"/>
              </a:solidFill>
            </a:endParaRPr>
          </a:p>
          <a:p>
            <a:r>
              <a:rPr lang="en-US" sz="1400" dirty="0">
                <a:solidFill>
                  <a:prstClr val="black"/>
                </a:solidFill>
              </a:rPr>
              <a:t>Ordering of</a:t>
            </a:r>
            <a:r>
              <a:rPr lang="en-US" sz="1400" baseline="0" dirty="0">
                <a:solidFill>
                  <a:prstClr val="black"/>
                </a:solidFill>
              </a:rPr>
              <a:t> </a:t>
            </a:r>
          </a:p>
          <a:p>
            <a:r>
              <a:rPr lang="en-US" sz="1400" baseline="0" dirty="0">
                <a:solidFill>
                  <a:prstClr val="black"/>
                </a:solidFill>
              </a:rPr>
              <a:t>buttons is</a:t>
            </a:r>
            <a:r>
              <a:rPr lang="en-US" sz="1400" dirty="0">
                <a:solidFill>
                  <a:prstClr val="black"/>
                </a:solidFill>
              </a:rPr>
              <a:t>:</a:t>
            </a:r>
          </a:p>
          <a:p>
            <a:r>
              <a:rPr lang="en-US" sz="1400" dirty="0">
                <a:solidFill>
                  <a:prstClr val="black"/>
                </a:solidFill>
              </a:rPr>
              <a:t>13</a:t>
            </a:r>
          </a:p>
          <a:p>
            <a:r>
              <a:rPr lang="en-US" sz="1400" dirty="0">
                <a:solidFill>
                  <a:prstClr val="black"/>
                </a:solidFill>
              </a:rPr>
              <a:t>24</a:t>
            </a:r>
          </a:p>
        </p:txBody>
      </p:sp>
      <p:pic>
        <p:nvPicPr>
          <p:cNvPr id="13"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914400" y="393192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914400" y="201168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4572000" y="201168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4572000" y="3931920"/>
            <a:ext cx="254471" cy="256032"/>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94CFE4B-17F2-49B1-A8CD-48A7230178BE}" type="datetimeFigureOut">
              <a:rPr lang="en-US" smtClean="0">
                <a:solidFill>
                  <a:prstClr val="black">
                    <a:tint val="75000"/>
                  </a:prstClr>
                </a:solidFill>
              </a:rPr>
              <a:t>5/13/2024</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
        <p:nvSpPr>
          <p:cNvPr id="9" name="TextBox 8"/>
          <p:cNvSpPr txBox="1"/>
          <p:nvPr userDrawn="1"/>
        </p:nvSpPr>
        <p:spPr>
          <a:xfrm>
            <a:off x="8448353" y="4932892"/>
            <a:ext cx="766557" cy="246221"/>
          </a:xfrm>
          <a:prstGeom prst="rect">
            <a:avLst/>
          </a:prstGeom>
          <a:noFill/>
        </p:spPr>
        <p:txBody>
          <a:bodyPr wrap="none" rtlCol="0">
            <a:spAutoFit/>
          </a:bodyPr>
          <a:lstStyle/>
          <a:p>
            <a:r>
              <a:rPr lang="en-US" sz="1000" dirty="0">
                <a:solidFill>
                  <a:prstClr val="black"/>
                </a:solidFill>
              </a:rPr>
              <a:t>Andrew Ng</a:t>
            </a:r>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5894" y="528843"/>
            <a:ext cx="8272212" cy="89216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35894" y="1752002"/>
            <a:ext cx="8272212" cy="2642096"/>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04464" y="4467103"/>
            <a:ext cx="2133599" cy="273844"/>
          </a:xfrm>
          <a:prstGeom prst="rect">
            <a:avLst/>
          </a:prstGeom>
        </p:spPr>
        <p:txBody>
          <a:bodyPr vert="horz" lIns="91440" tIns="45720" rIns="91440" bIns="45720" rtlCol="0" anchor="ctr"/>
          <a:lstStyle>
            <a:lvl1pPr algn="r">
              <a:defRPr sz="675">
                <a:solidFill>
                  <a:schemeClr val="accent2"/>
                </a:solidFill>
              </a:defRPr>
            </a:lvl1pPr>
          </a:lstStyle>
          <a:p>
            <a:fld id="{794CFE4B-17F2-49B1-A8CD-48A7230178BE}" type="datetimeFigureOut">
              <a:rPr lang="en-US" smtClean="0">
                <a:solidFill>
                  <a:prstClr val="black">
                    <a:tint val="75000"/>
                  </a:prstClr>
                </a:solidFill>
              </a:rPr>
              <a:t>5/13/2024</a:t>
            </a:fld>
            <a:endParaRPr lang="en-US">
              <a:solidFill>
                <a:prstClr val="black">
                  <a:tint val="75000"/>
                </a:prstClr>
              </a:solidFill>
            </a:endParaRPr>
          </a:p>
        </p:txBody>
      </p:sp>
      <p:sp>
        <p:nvSpPr>
          <p:cNvPr id="5" name="Footer Placeholder 4"/>
          <p:cNvSpPr>
            <a:spLocks noGrp="1"/>
          </p:cNvSpPr>
          <p:nvPr>
            <p:ph type="ftr" sz="quarter" idx="3"/>
          </p:nvPr>
        </p:nvSpPr>
        <p:spPr>
          <a:xfrm>
            <a:off x="435894" y="4463859"/>
            <a:ext cx="5187908" cy="273844"/>
          </a:xfrm>
          <a:prstGeom prst="rect">
            <a:avLst/>
          </a:prstGeom>
        </p:spPr>
        <p:txBody>
          <a:bodyPr vert="horz" lIns="91440" tIns="45720" rIns="91440" bIns="45720" rtlCol="0" anchor="ctr"/>
          <a:lstStyle>
            <a:lvl1pPr algn="l">
              <a:defRPr sz="675" cap="all">
                <a:solidFill>
                  <a:schemeClr val="accent2"/>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7918725" y="4467103"/>
            <a:ext cx="789383" cy="273844"/>
          </a:xfrm>
          <a:prstGeom prst="rect">
            <a:avLst/>
          </a:prstGeom>
        </p:spPr>
        <p:txBody>
          <a:bodyPr vert="horz" lIns="91440" tIns="45720" rIns="91440" bIns="45720" rtlCol="0" anchor="ctr"/>
          <a:lstStyle>
            <a:lvl1pPr algn="r">
              <a:defRPr sz="675">
                <a:solidFill>
                  <a:schemeClr val="accent2"/>
                </a:solidFill>
              </a:defRPr>
            </a:lvl1pPr>
          </a:lstStyle>
          <a:p>
            <a:fld id="{F043A558-56C3-499B-89A2-59E5853E6BB4}" type="slidenum">
              <a:rPr lang="en-US" smtClean="0">
                <a:solidFill>
                  <a:prstClr val="black">
                    <a:tint val="75000"/>
                  </a:prstClr>
                </a:solidFill>
              </a:rPr>
              <a:t>‹#›</a:t>
            </a:fld>
            <a:endParaRPr lang="en-US">
              <a:solidFill>
                <a:prstClr val="black">
                  <a:tint val="75000"/>
                </a:prstClr>
              </a:solidFill>
            </a:endParaRPr>
          </a:p>
        </p:txBody>
      </p:sp>
      <p:sp>
        <p:nvSpPr>
          <p:cNvPr id="9" name="Rectangle 8"/>
          <p:cNvSpPr/>
          <p:nvPr/>
        </p:nvSpPr>
        <p:spPr>
          <a:xfrm>
            <a:off x="334901" y="342900"/>
            <a:ext cx="2777490" cy="7124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6031610" y="340232"/>
            <a:ext cx="2777490" cy="73916"/>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181373" y="342900"/>
            <a:ext cx="2777490" cy="6858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xStyles>
    <p:titleStyle>
      <a:lvl1pPr algn="l" defTabSz="342900" rtl="0" eaLnBrk="1" latinLnBrk="0" hangingPunct="1">
        <a:spcBef>
          <a:spcPct val="0"/>
        </a:spcBef>
        <a:buNone/>
        <a:defRPr sz="21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9235" indent="-229235"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440" indent="-229235"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5" indent="-202565"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45" indent="-17526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420" indent="-17526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494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4973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155"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099945"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3" Type="http://schemas.openxmlformats.org/officeDocument/2006/relationships/hyperlink" Target="http://en.wikipedia.org/wiki/Euclidean_distance" TargetMode="External"/><Relationship Id="rId7" Type="http://schemas.openxmlformats.org/officeDocument/2006/relationships/image" Target="../media/image13.wmf"/><Relationship Id="rId2" Type="http://schemas.openxmlformats.org/officeDocument/2006/relationships/slideLayout" Target="../slideLayouts/slideLayout48.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4.png"/><Relationship Id="rId4" Type="http://schemas.openxmlformats.org/officeDocument/2006/relationships/hyperlink" Target="http://en.wikipedia.org/wiki/Manhattan_distance"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en.wikipedia.org/wiki/Mahalanobis_distance" TargetMode="External"/><Relationship Id="rId2" Type="http://schemas.openxmlformats.org/officeDocument/2006/relationships/hyperlink" Target="http://en.wikipedia.org/wiki/Maximum_norm" TargetMode="External"/><Relationship Id="rId1" Type="http://schemas.openxmlformats.org/officeDocument/2006/relationships/slideLayout" Target="../slideLayouts/slideLayout48.xml"/><Relationship Id="rId6" Type="http://schemas.openxmlformats.org/officeDocument/2006/relationships/image" Target="../media/image15.png"/><Relationship Id="rId5" Type="http://schemas.openxmlformats.org/officeDocument/2006/relationships/hyperlink" Target="http://en.wikipedia.org/wiki/Hamming_distance" TargetMode="External"/><Relationship Id="rId4" Type="http://schemas.openxmlformats.org/officeDocument/2006/relationships/hyperlink" Target="http://en.wikipedia.org/wiki/Inner_product_space"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3" Type="http://schemas.openxmlformats.org/officeDocument/2006/relationships/hyperlink" Target="http://en.wikipedia.org/wiki/Data_clustering" TargetMode="External"/><Relationship Id="rId2" Type="http://schemas.openxmlformats.org/officeDocument/2006/relationships/notesSlide" Target="../notesSlides/notesSlide6.xml"/><Relationship Id="rId1" Type="http://schemas.openxmlformats.org/officeDocument/2006/relationships/slideLayout" Target="../slideLayouts/slideLayout50.xml"/><Relationship Id="rId4" Type="http://schemas.openxmlformats.org/officeDocument/2006/relationships/hyperlink" Target="http://en.wikipedia.org/wiki/Partition_of_a_set"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9.png"/><Relationship Id="rId1" Type="http://schemas.openxmlformats.org/officeDocument/2006/relationships/slideLayout" Target="../slideLayouts/slideLayout46.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8.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6.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11.xml"/><Relationship Id="rId7" Type="http://schemas.openxmlformats.org/officeDocument/2006/relationships/image" Target="../media/image25.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4.png"/><Relationship Id="rId5" Type="http://schemas.openxmlformats.org/officeDocument/2006/relationships/slideLayout" Target="../slideLayouts/slideLayout46.xml"/><Relationship Id="rId4" Type="http://schemas.openxmlformats.org/officeDocument/2006/relationships/tags" Target="../tags/tag12.xml"/><Relationship Id="rId9" Type="http://schemas.openxmlformats.org/officeDocument/2006/relationships/image" Target="../media/image27.png"/></Relationships>
</file>

<file path=ppt/slides/_rels/slide24.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notesSlide" Target="../notesSlides/notesSlide9.xml"/><Relationship Id="rId18" Type="http://schemas.openxmlformats.org/officeDocument/2006/relationships/image" Target="../media/image32.png"/><Relationship Id="rId3" Type="http://schemas.openxmlformats.org/officeDocument/2006/relationships/tags" Target="../tags/tag15.xml"/><Relationship Id="rId21" Type="http://schemas.openxmlformats.org/officeDocument/2006/relationships/image" Target="../media/image35.png"/><Relationship Id="rId7" Type="http://schemas.openxmlformats.org/officeDocument/2006/relationships/tags" Target="../tags/tag19.xml"/><Relationship Id="rId12" Type="http://schemas.openxmlformats.org/officeDocument/2006/relationships/slideLayout" Target="../slideLayouts/slideLayout46.xml"/><Relationship Id="rId17" Type="http://schemas.openxmlformats.org/officeDocument/2006/relationships/image" Target="../media/image31.png"/><Relationship Id="rId2" Type="http://schemas.openxmlformats.org/officeDocument/2006/relationships/tags" Target="../tags/tag14.xml"/><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tags" Target="../tags/tag23.xml"/><Relationship Id="rId5" Type="http://schemas.openxmlformats.org/officeDocument/2006/relationships/tags" Target="../tags/tag17.xml"/><Relationship Id="rId15" Type="http://schemas.openxmlformats.org/officeDocument/2006/relationships/image" Target="../media/image29.png"/><Relationship Id="rId10" Type="http://schemas.openxmlformats.org/officeDocument/2006/relationships/tags" Target="../tags/tag22.xml"/><Relationship Id="rId19" Type="http://schemas.openxmlformats.org/officeDocument/2006/relationships/image" Target="../media/image33.png"/><Relationship Id="rId4" Type="http://schemas.openxmlformats.org/officeDocument/2006/relationships/tags" Target="../tags/tag16.xml"/><Relationship Id="rId9" Type="http://schemas.openxmlformats.org/officeDocument/2006/relationships/tags" Target="../tags/tag21.xml"/><Relationship Id="rId1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46.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customXml" Target="../ink/ink4.xml"/><Relationship Id="rId1" Type="http://schemas.openxmlformats.org/officeDocument/2006/relationships/slideLayout" Target="../slideLayouts/slideLayout4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7.xml"/></Relationships>
</file>

<file path=ppt/slides/_rels/slide28.xml.rels><?xml version="1.0" encoding="UTF-8" standalone="yes"?>
<Relationships xmlns="http://schemas.openxmlformats.org/package/2006/relationships"><Relationship Id="rId8" Type="http://schemas.openxmlformats.org/officeDocument/2006/relationships/tags" Target="../tags/tag31.xml"/><Relationship Id="rId13" Type="http://schemas.openxmlformats.org/officeDocument/2006/relationships/image" Target="../media/image29.png"/><Relationship Id="rId18" Type="http://schemas.openxmlformats.org/officeDocument/2006/relationships/image" Target="../media/image40.png"/><Relationship Id="rId3" Type="http://schemas.openxmlformats.org/officeDocument/2006/relationships/tags" Target="../tags/tag26.xml"/><Relationship Id="rId21" Type="http://schemas.openxmlformats.org/officeDocument/2006/relationships/image" Target="../media/image43.png"/><Relationship Id="rId7" Type="http://schemas.openxmlformats.org/officeDocument/2006/relationships/tags" Target="../tags/tag30.xml"/><Relationship Id="rId12" Type="http://schemas.openxmlformats.org/officeDocument/2006/relationships/notesSlide" Target="../notesSlides/notesSlide12.xml"/><Relationship Id="rId17" Type="http://schemas.openxmlformats.org/officeDocument/2006/relationships/image" Target="../media/image38.png"/><Relationship Id="rId2" Type="http://schemas.openxmlformats.org/officeDocument/2006/relationships/tags" Target="../tags/tag25.xml"/><Relationship Id="rId16" Type="http://schemas.openxmlformats.org/officeDocument/2006/relationships/image" Target="../media/image37.png"/><Relationship Id="rId20" Type="http://schemas.openxmlformats.org/officeDocument/2006/relationships/image" Target="../media/image42.png"/><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slideLayout" Target="../slideLayouts/slideLayout46.xml"/><Relationship Id="rId5" Type="http://schemas.openxmlformats.org/officeDocument/2006/relationships/tags" Target="../tags/tag28.xml"/><Relationship Id="rId15" Type="http://schemas.openxmlformats.org/officeDocument/2006/relationships/image" Target="../media/image31.png"/><Relationship Id="rId10" Type="http://schemas.openxmlformats.org/officeDocument/2006/relationships/tags" Target="../tags/tag33.xml"/><Relationship Id="rId19" Type="http://schemas.openxmlformats.org/officeDocument/2006/relationships/image" Target="../media/image41.png"/><Relationship Id="rId4" Type="http://schemas.openxmlformats.org/officeDocument/2006/relationships/tags" Target="../tags/tag27.xml"/><Relationship Id="rId9" Type="http://schemas.openxmlformats.org/officeDocument/2006/relationships/tags" Target="../tags/tag32.xml"/><Relationship Id="rId14" Type="http://schemas.openxmlformats.org/officeDocument/2006/relationships/image" Target="../media/image30.png"/><Relationship Id="rId22" Type="http://schemas.openxmlformats.org/officeDocument/2006/relationships/image" Target="../media/image44.png"/></Relationships>
</file>

<file path=ppt/slides/_rels/slide29.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notesSlide" Target="../notesSlides/notesSlide13.xml"/><Relationship Id="rId18" Type="http://schemas.openxmlformats.org/officeDocument/2006/relationships/image" Target="../media/image45.png"/><Relationship Id="rId3" Type="http://schemas.openxmlformats.org/officeDocument/2006/relationships/tags" Target="../tags/tag36.xml"/><Relationship Id="rId21" Type="http://schemas.openxmlformats.org/officeDocument/2006/relationships/image" Target="../media/image34.png"/><Relationship Id="rId7" Type="http://schemas.openxmlformats.org/officeDocument/2006/relationships/tags" Target="../tags/tag40.xml"/><Relationship Id="rId12" Type="http://schemas.openxmlformats.org/officeDocument/2006/relationships/slideLayout" Target="../slideLayouts/slideLayout46.xml"/><Relationship Id="rId17" Type="http://schemas.openxmlformats.org/officeDocument/2006/relationships/image" Target="../media/image31.png"/><Relationship Id="rId2" Type="http://schemas.openxmlformats.org/officeDocument/2006/relationships/tags" Target="../tags/tag35.xml"/><Relationship Id="rId16" Type="http://schemas.openxmlformats.org/officeDocument/2006/relationships/image" Target="../media/image30.png"/><Relationship Id="rId20" Type="http://schemas.openxmlformats.org/officeDocument/2006/relationships/image" Target="../media/image46.png"/><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tags" Target="../tags/tag44.xml"/><Relationship Id="rId5" Type="http://schemas.openxmlformats.org/officeDocument/2006/relationships/tags" Target="../tags/tag38.xml"/><Relationship Id="rId15" Type="http://schemas.openxmlformats.org/officeDocument/2006/relationships/image" Target="../media/image29.png"/><Relationship Id="rId10" Type="http://schemas.openxmlformats.org/officeDocument/2006/relationships/tags" Target="../tags/tag43.xml"/><Relationship Id="rId19" Type="http://schemas.openxmlformats.org/officeDocument/2006/relationships/image" Target="../media/image33.png"/><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image" Target="../media/image28.png"/><Relationship Id="rId22" Type="http://schemas.openxmlformats.org/officeDocument/2006/relationships/image" Target="../media/image47.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4.xml"/><Relationship Id="rId7" Type="http://schemas.openxmlformats.org/officeDocument/2006/relationships/image" Target="../media/image3.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slideLayout" Target="../slideLayouts/slideLayout46.xml"/><Relationship Id="rId10" Type="http://schemas.openxmlformats.org/officeDocument/2006/relationships/image" Target="../media/image5.png"/><Relationship Id="rId4" Type="http://schemas.openxmlformats.org/officeDocument/2006/relationships/tags" Target="../tags/tag5.xml"/><Relationship Id="rId9" Type="http://schemas.openxmlformats.org/officeDocument/2006/relationships/customXml" Target="../ink/ink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7.xml"/></Relationships>
</file>

<file path=ppt/slides/_rels/slide3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47.xml"/><Relationship Id="rId7" Type="http://schemas.openxmlformats.org/officeDocument/2006/relationships/image" Target="../media/image40.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notesSlide" Target="../notesSlides/notesSlide15.xml"/><Relationship Id="rId11" Type="http://schemas.openxmlformats.org/officeDocument/2006/relationships/image" Target="../media/image52.png"/><Relationship Id="rId5" Type="http://schemas.openxmlformats.org/officeDocument/2006/relationships/slideLayout" Target="../slideLayouts/slideLayout46.xml"/><Relationship Id="rId10" Type="http://schemas.openxmlformats.org/officeDocument/2006/relationships/customXml" Target="../ink/ink5.xml"/><Relationship Id="rId4" Type="http://schemas.openxmlformats.org/officeDocument/2006/relationships/tags" Target="../tags/tag48.xml"/><Relationship Id="rId9"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3.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7.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tags" Target="../tags/tag8.xml"/><Relationship Id="rId7" Type="http://schemas.openxmlformats.org/officeDocument/2006/relationships/image" Target="../media/image6.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slideLayout" Target="../slideLayouts/slideLayout46.xml"/><Relationship Id="rId9"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7.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customXml" Target="../ink/ink6.xml"/><Relationship Id="rId1" Type="http://schemas.openxmlformats.org/officeDocument/2006/relationships/slideLayout" Target="../slideLayouts/slideLayout46.xml"/></Relationships>
</file>

<file path=ppt/slides/_rels/slide4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slideLayout" Target="../slideLayouts/slideLayout46.xml"/><Relationship Id="rId7" Type="http://schemas.openxmlformats.org/officeDocument/2006/relationships/image" Target="../media/image42.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image" Target="../media/image61.png"/><Relationship Id="rId5" Type="http://schemas.openxmlformats.org/officeDocument/2006/relationships/chart" Target="../charts/chart2.xml"/><Relationship Id="rId4" Type="http://schemas.openxmlformats.org/officeDocument/2006/relationships/notesSlide" Target="../notesSlides/notesSlide23.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customXml" Target="../ink/ink7.xml"/><Relationship Id="rId1" Type="http://schemas.openxmlformats.org/officeDocument/2006/relationships/slideLayout" Target="../slideLayouts/slideLayout46.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48.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8.xm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8.xml"/></Relationships>
</file>

<file path=ppt/slides/_rels/slide4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1.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png"/><Relationship Id="rId1" Type="http://schemas.openxmlformats.org/officeDocument/2006/relationships/slideLayout" Target="../slideLayouts/slideLayout53.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53.xml"/></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53.xml"/><Relationship Id="rId4" Type="http://schemas.openxmlformats.org/officeDocument/2006/relationships/hyperlink" Target="https://codinginfinite.com/k-means-clustering-explained-with-numerical-example/"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8.xml"/></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7.xml"/><Relationship Id="rId1" Type="http://schemas.openxmlformats.org/officeDocument/2006/relationships/slideLayout" Target="../slideLayouts/slideLayout48.xml"/><Relationship Id="rId4" Type="http://schemas.openxmlformats.org/officeDocument/2006/relationships/image" Target="../media/image75.png"/></Relationships>
</file>

<file path=ppt/slides/_rels/slide57.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png"/><Relationship Id="rId1" Type="http://schemas.openxmlformats.org/officeDocument/2006/relationships/slideLayout" Target="../slideLayouts/slideLayout5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image" Target="../media/image8.png"/><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46.xml"/><Relationship Id="rId6" Type="http://schemas.openxmlformats.org/officeDocument/2006/relationships/image" Target="../media/image11.png"/><Relationship Id="rId5" Type="http://schemas.openxmlformats.org/officeDocument/2006/relationships/image" Target="../media/image10.png"/><Relationship Id="rId10" Type="http://schemas.microsoft.com/office/2007/relationships/hdphoto" Target="../media/hdphoto2.wdp"/><Relationship Id="rId4" Type="http://schemas.openxmlformats.org/officeDocument/2006/relationships/image" Target="../media/image9.png"/><Relationship Id="rId9"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3.xml"/></Relationships>
</file>

<file path=ppt/slides/_rels/slide6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8.xml"/></Relationships>
</file>

<file path=ppt/slides/_rels/slide6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8.xml"/></Relationships>
</file>

<file path=ppt/slides/_rels/slide6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8.xml"/></Relationships>
</file>

<file path=ppt/slides/_rels/slide6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8.xml"/></Relationships>
</file>

<file path=ppt/slides/_rels/slide6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8.xml"/></Relationships>
</file>

<file path=ppt/slides/_rels/slide6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8.xml"/></Relationships>
</file>

<file path=ppt/slides/_rels/slide67.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3" Type="http://schemas.openxmlformats.org/officeDocument/2006/relationships/hyperlink" Target="http://en.wikipedia.org/wiki/Partition_of_a_set" TargetMode="External"/><Relationship Id="rId2" Type="http://schemas.openxmlformats.org/officeDocument/2006/relationships/hyperlink" Target="http://en.wikipedia.org/wiki/Statistical_classification" TargetMode="External"/><Relationship Id="rId1" Type="http://schemas.openxmlformats.org/officeDocument/2006/relationships/slideLayout" Target="../slideLayouts/slideLayout48.xml"/><Relationship Id="rId6" Type="http://schemas.openxmlformats.org/officeDocument/2006/relationships/hyperlink" Target="http://en.wikipedia.org/wiki/Metric_(mathematics)" TargetMode="External"/><Relationship Id="rId5" Type="http://schemas.openxmlformats.org/officeDocument/2006/relationships/hyperlink" Target="http://en.wikipedia.org/wiki/Subset" TargetMode="External"/><Relationship Id="rId4" Type="http://schemas.openxmlformats.org/officeDocument/2006/relationships/hyperlink" Target="http://en.wikipedia.org/wiki/Data_set"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a:xfrm>
            <a:off x="406810" y="1123933"/>
            <a:ext cx="6324600" cy="73661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3600" dirty="0">
              <a:solidFill>
                <a:schemeClr val="tx1">
                  <a:lumMod val="75000"/>
                  <a:lumOff val="25000"/>
                </a:schemeClr>
              </a:solidFill>
            </a:endParaRPr>
          </a:p>
          <a:p>
            <a:pPr algn="l"/>
            <a:r>
              <a:rPr lang="en-US" sz="3600" dirty="0">
                <a:solidFill>
                  <a:schemeClr val="accent1">
                    <a:lumMod val="90000"/>
                    <a:lumOff val="10000"/>
                  </a:schemeClr>
                </a:solidFill>
              </a:rPr>
              <a:t>CLUSTERING</a:t>
            </a:r>
          </a:p>
          <a:p>
            <a:pPr algn="l"/>
            <a:endParaRPr lang="en-US" sz="3600" dirty="0">
              <a:solidFill>
                <a:schemeClr val="tx1">
                  <a:lumMod val="75000"/>
                  <a:lumOff val="25000"/>
                </a:schemeClr>
              </a:solidFill>
            </a:endParaRPr>
          </a:p>
        </p:txBody>
      </p:sp>
      <p:sp>
        <p:nvSpPr>
          <p:cNvPr id="14" name="Title 1"/>
          <p:cNvSpPr>
            <a:spLocks noGrp="1"/>
          </p:cNvSpPr>
          <p:nvPr>
            <p:ph type="ctrTitle"/>
          </p:nvPr>
        </p:nvSpPr>
        <p:spPr>
          <a:xfrm>
            <a:off x="406810" y="1428750"/>
            <a:ext cx="6819900" cy="863589"/>
          </a:xfrm>
        </p:spPr>
        <p:txBody>
          <a:bodyPr>
            <a:noAutofit/>
          </a:bodyPr>
          <a:lstStyle/>
          <a:p>
            <a:r>
              <a:rPr lang="en-US" sz="2400" dirty="0">
                <a:solidFill>
                  <a:schemeClr val="accent2"/>
                </a:solidFill>
                <a:latin typeface="+mn-lt"/>
              </a:rPr>
              <a:t>Introduction to Unsupervised learning</a:t>
            </a:r>
          </a:p>
        </p:txBody>
      </p:sp>
      <p:sp>
        <p:nvSpPr>
          <p:cNvPr id="3" name="Rectangle 2"/>
          <p:cNvSpPr/>
          <p:nvPr/>
        </p:nvSpPr>
        <p:spPr>
          <a:xfrm>
            <a:off x="6705600" y="4857750"/>
            <a:ext cx="990600" cy="438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p:cNvSpPr>
          <p:nvPr>
            <p:ph type="title"/>
          </p:nvPr>
        </p:nvSpPr>
        <p:spPr/>
        <p:txBody>
          <a:bodyPr vert="horz" wrap="square" lIns="68580" tIns="34290" rIns="68580" bIns="34290" anchor="b" anchorCtr="0"/>
          <a:lstStyle/>
          <a:p>
            <a:pPr eaLnBrk="1" hangingPunct="1"/>
            <a:r>
              <a:rPr lang="en-US" altLang="en-US" u="sng" dirty="0">
                <a:latin typeface="+mj-lt"/>
                <a:ea typeface="+mj-ea"/>
                <a:cs typeface="+mj-cs"/>
              </a:rPr>
              <a:t>Common Distance measures</a:t>
            </a:r>
            <a:r>
              <a:rPr lang="en-US" altLang="en-US" dirty="0">
                <a:latin typeface="+mj-lt"/>
                <a:ea typeface="+mj-ea"/>
                <a:cs typeface="+mj-cs"/>
              </a:rPr>
              <a:t>:</a:t>
            </a:r>
            <a:br>
              <a:rPr lang="en-US" altLang="en-US" dirty="0">
                <a:latin typeface="+mj-lt"/>
                <a:ea typeface="+mj-ea"/>
                <a:cs typeface="+mj-cs"/>
              </a:rPr>
            </a:br>
            <a:endParaRPr lang="en-US" altLang="en-US" dirty="0">
              <a:latin typeface="+mj-lt"/>
              <a:ea typeface="+mj-ea"/>
              <a:cs typeface="+mj-cs"/>
            </a:endParaRPr>
          </a:p>
        </p:txBody>
      </p:sp>
      <p:sp>
        <p:nvSpPr>
          <p:cNvPr id="11267" name="Rectangle 3"/>
          <p:cNvSpPr>
            <a:spLocks noGrp="1"/>
          </p:cNvSpPr>
          <p:nvPr>
            <p:ph idx="1"/>
          </p:nvPr>
        </p:nvSpPr>
        <p:spPr>
          <a:xfrm>
            <a:off x="435610" y="1428750"/>
            <a:ext cx="8261985" cy="3747770"/>
          </a:xfrm>
        </p:spPr>
        <p:txBody>
          <a:bodyPr vert="horz" wrap="square" lIns="68580" tIns="34290" rIns="68580" bIns="34290" anchor="t" anchorCtr="0"/>
          <a:lstStyle/>
          <a:p>
            <a:pPr eaLnBrk="1" hangingPunct="1">
              <a:lnSpc>
                <a:spcPct val="90000"/>
              </a:lnSpc>
            </a:pPr>
            <a:r>
              <a:rPr lang="en-US" altLang="en-US" sz="1950" i="1" dirty="0"/>
              <a:t>Distance measure</a:t>
            </a:r>
            <a:r>
              <a:rPr lang="en-US" altLang="en-US" sz="1950" dirty="0"/>
              <a:t> will determine how the </a:t>
            </a:r>
            <a:r>
              <a:rPr lang="en-US" altLang="en-US" sz="1950" i="1" dirty="0"/>
              <a:t>similarity</a:t>
            </a:r>
            <a:r>
              <a:rPr lang="en-US" altLang="en-US" sz="1950" dirty="0"/>
              <a:t> of two elements is calculated and it will influence the shape of the clusters.</a:t>
            </a:r>
          </a:p>
          <a:p>
            <a:pPr eaLnBrk="1" hangingPunct="1">
              <a:lnSpc>
                <a:spcPct val="90000"/>
              </a:lnSpc>
              <a:buNone/>
            </a:pPr>
            <a:r>
              <a:rPr lang="en-US" altLang="en-US" sz="1950" dirty="0"/>
              <a:t>	They include:</a:t>
            </a:r>
          </a:p>
          <a:p>
            <a:pPr eaLnBrk="1" hangingPunct="1">
              <a:lnSpc>
                <a:spcPct val="90000"/>
              </a:lnSpc>
              <a:buNone/>
            </a:pPr>
            <a:r>
              <a:rPr lang="en-US" altLang="en-US" sz="1950" dirty="0"/>
              <a:t>1. The </a:t>
            </a:r>
            <a:r>
              <a:rPr lang="en-US" altLang="en-US" sz="1950" u="sng" dirty="0">
                <a:hlinkClick r:id="rId3" tooltip="Euclidean distance"/>
              </a:rPr>
              <a:t>Euclidean distance</a:t>
            </a:r>
            <a:r>
              <a:rPr lang="en-US" altLang="en-US" sz="1950" dirty="0"/>
              <a:t> (also called 2-norm distance) is given by: </a:t>
            </a:r>
          </a:p>
          <a:p>
            <a:pPr eaLnBrk="1" hangingPunct="1">
              <a:lnSpc>
                <a:spcPct val="90000"/>
              </a:lnSpc>
              <a:buNone/>
            </a:pPr>
            <a:endParaRPr lang="en-US" altLang="en-US" sz="1950" dirty="0"/>
          </a:p>
          <a:p>
            <a:pPr eaLnBrk="1" hangingPunct="1">
              <a:lnSpc>
                <a:spcPct val="90000"/>
              </a:lnSpc>
              <a:buNone/>
            </a:pPr>
            <a:endParaRPr lang="en-US" altLang="en-US" sz="1950" dirty="0"/>
          </a:p>
          <a:p>
            <a:pPr eaLnBrk="1" hangingPunct="1">
              <a:lnSpc>
                <a:spcPct val="90000"/>
              </a:lnSpc>
              <a:buNone/>
            </a:pPr>
            <a:r>
              <a:rPr lang="en-US" altLang="en-US" sz="1950" dirty="0"/>
              <a:t>2. The </a:t>
            </a:r>
            <a:r>
              <a:rPr lang="en-US" altLang="en-US" sz="1950" u="sng" dirty="0">
                <a:hlinkClick r:id="rId4" tooltip="Manhattan distance"/>
              </a:rPr>
              <a:t>Manhattan distance</a:t>
            </a:r>
            <a:r>
              <a:rPr lang="en-US" altLang="en-US" sz="1950" dirty="0"/>
              <a:t> (also called taxicab norm or 1-norm) is given by:</a:t>
            </a:r>
          </a:p>
          <a:p>
            <a:pPr eaLnBrk="1" hangingPunct="1">
              <a:lnSpc>
                <a:spcPct val="90000"/>
              </a:lnSpc>
              <a:buNone/>
            </a:pPr>
            <a:endParaRPr lang="en-US" altLang="en-US" sz="1950" dirty="0"/>
          </a:p>
          <a:p>
            <a:pPr algn="just" eaLnBrk="1" hangingPunct="1">
              <a:lnSpc>
                <a:spcPct val="90000"/>
              </a:lnSpc>
              <a:buNone/>
            </a:pPr>
            <a:r>
              <a:rPr lang="en-US" altLang="en-US" sz="1950" dirty="0"/>
              <a:t> </a:t>
            </a:r>
          </a:p>
        </p:txBody>
      </p:sp>
      <p:pic>
        <p:nvPicPr>
          <p:cNvPr id="11269" name="Picture 5"/>
          <p:cNvPicPr>
            <a:picLocks noChangeAspect="1"/>
          </p:cNvPicPr>
          <p:nvPr/>
        </p:nvPicPr>
        <p:blipFill>
          <a:blip r:embed="rId5"/>
          <a:stretch>
            <a:fillRect/>
          </a:stretch>
        </p:blipFill>
        <p:spPr>
          <a:xfrm>
            <a:off x="3343275" y="4238625"/>
            <a:ext cx="1943100" cy="742950"/>
          </a:xfrm>
          <a:prstGeom prst="rect">
            <a:avLst/>
          </a:prstGeom>
          <a:noFill/>
          <a:ln w="9525">
            <a:noFill/>
          </a:ln>
        </p:spPr>
      </p:pic>
      <p:graphicFrame>
        <p:nvGraphicFramePr>
          <p:cNvPr id="4" name="Object 3"/>
          <p:cNvGraphicFramePr/>
          <p:nvPr/>
        </p:nvGraphicFramePr>
        <p:xfrm>
          <a:off x="2971800" y="2876550"/>
          <a:ext cx="2318385" cy="724535"/>
        </p:xfrm>
        <a:graphic>
          <a:graphicData uri="http://schemas.openxmlformats.org/presentationml/2006/ole">
            <mc:AlternateContent xmlns:mc="http://schemas.openxmlformats.org/markup-compatibility/2006">
              <mc:Choice xmlns:v="urn:schemas-microsoft-com:vml" Requires="v">
                <p:oleObj spid="_x0000_s1049" r:id="rId6" imgW="2316480" imgH="723900" progId="Paint.Picture">
                  <p:embed/>
                </p:oleObj>
              </mc:Choice>
              <mc:Fallback>
                <p:oleObj r:id="rId6" imgW="2316480" imgH="723900" progId="Paint.Picture">
                  <p:embed/>
                  <p:pic>
                    <p:nvPicPr>
                      <p:cNvPr id="0" name="Picture 4"/>
                      <p:cNvPicPr/>
                      <p:nvPr/>
                    </p:nvPicPr>
                    <p:blipFill>
                      <a:blip r:embed="rId7"/>
                      <a:stretch>
                        <a:fillRect/>
                      </a:stretch>
                    </p:blipFill>
                    <p:spPr>
                      <a:xfrm>
                        <a:off x="2971800" y="2876550"/>
                        <a:ext cx="2318385" cy="72453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p:cNvSpPr>
          <p:nvPr>
            <p:ph idx="1"/>
          </p:nvPr>
        </p:nvSpPr>
        <p:spPr>
          <a:xfrm>
            <a:off x="533400" y="1733550"/>
            <a:ext cx="8113395" cy="2540635"/>
          </a:xfrm>
        </p:spPr>
        <p:txBody>
          <a:bodyPr vert="horz" wrap="square" lIns="68580" tIns="34290" rIns="68580" bIns="34290" anchor="t" anchorCtr="0"/>
          <a:lstStyle/>
          <a:p>
            <a:pPr algn="just" eaLnBrk="1" hangingPunct="1">
              <a:buSzTx/>
              <a:buFont typeface="Symbol" panose="05050102010706020507" pitchFamily="18" charset="2"/>
              <a:buNone/>
            </a:pPr>
            <a:r>
              <a:rPr lang="en-US" altLang="en-US" dirty="0"/>
              <a:t>3.The</a:t>
            </a:r>
            <a:r>
              <a:rPr lang="en-US" altLang="en-US" u="sng" dirty="0"/>
              <a:t> </a:t>
            </a:r>
            <a:r>
              <a:rPr lang="en-US" altLang="en-US" u="sng" dirty="0">
                <a:hlinkClick r:id="rId2" tooltip="Maximum norm"/>
              </a:rPr>
              <a:t>maximum norm</a:t>
            </a:r>
            <a:r>
              <a:rPr lang="en-US" altLang="en-US" dirty="0"/>
              <a:t> is given by:</a:t>
            </a:r>
          </a:p>
          <a:p>
            <a:pPr eaLnBrk="1" hangingPunct="1">
              <a:buNone/>
            </a:pPr>
            <a:endParaRPr lang="en-US" altLang="en-US" dirty="0"/>
          </a:p>
          <a:p>
            <a:pPr eaLnBrk="1" hangingPunct="1">
              <a:buNone/>
            </a:pPr>
            <a:endParaRPr lang="en-US" altLang="en-US" dirty="0"/>
          </a:p>
          <a:p>
            <a:pPr eaLnBrk="1" hangingPunct="1">
              <a:buNone/>
            </a:pPr>
            <a:r>
              <a:rPr lang="en-US" altLang="en-US" dirty="0"/>
              <a:t>4. The</a:t>
            </a:r>
            <a:r>
              <a:rPr lang="en-US" altLang="en-US" u="sng" dirty="0"/>
              <a:t> </a:t>
            </a:r>
            <a:r>
              <a:rPr lang="en-US" altLang="en-US" u="sng" dirty="0">
                <a:hlinkClick r:id="rId3" tooltip="Mahalanobis distance"/>
              </a:rPr>
              <a:t>Mahalanobis distance</a:t>
            </a:r>
            <a:r>
              <a:rPr lang="en-US" altLang="en-US" dirty="0"/>
              <a:t> corrects data for different scales and correlations in the variables. </a:t>
            </a:r>
          </a:p>
          <a:p>
            <a:pPr eaLnBrk="1" hangingPunct="1">
              <a:buNone/>
            </a:pPr>
            <a:r>
              <a:rPr lang="en-US" altLang="en-US" dirty="0"/>
              <a:t>5. </a:t>
            </a:r>
            <a:r>
              <a:rPr lang="en-US" altLang="en-US" u="sng" dirty="0">
                <a:hlinkClick r:id="rId4" tooltip="Inner product space"/>
              </a:rPr>
              <a:t>Inner product space</a:t>
            </a:r>
            <a:r>
              <a:rPr lang="en-US" altLang="en-US" dirty="0"/>
              <a:t>: The angle between two vectors can be used as a distance measure when clustering high dimensional data </a:t>
            </a:r>
          </a:p>
          <a:p>
            <a:pPr eaLnBrk="1" hangingPunct="1">
              <a:buNone/>
            </a:pPr>
            <a:r>
              <a:rPr lang="en-US" altLang="en-US" dirty="0"/>
              <a:t>6. </a:t>
            </a:r>
            <a:r>
              <a:rPr lang="en-US" altLang="en-US" u="sng" dirty="0">
                <a:hlinkClick r:id="rId5" tooltip="Hamming distance"/>
              </a:rPr>
              <a:t>Hamming distance</a:t>
            </a:r>
            <a:r>
              <a:rPr lang="en-US" altLang="en-US" dirty="0"/>
              <a:t> (sometimes edit distance) measures the minimum number of substitutions required to change one member into another. </a:t>
            </a:r>
          </a:p>
          <a:p>
            <a:pPr algn="just" eaLnBrk="1" hangingPunct="1">
              <a:buSzTx/>
              <a:buFont typeface="Symbol" panose="05050102010706020507" pitchFamily="18" charset="2"/>
              <a:buChar char=""/>
            </a:pPr>
            <a:endParaRPr lang="en-US" altLang="en-US" dirty="0"/>
          </a:p>
        </p:txBody>
      </p:sp>
      <p:pic>
        <p:nvPicPr>
          <p:cNvPr id="12291" name="Picture 4"/>
          <p:cNvPicPr>
            <a:picLocks noChangeAspect="1"/>
          </p:cNvPicPr>
          <p:nvPr/>
        </p:nvPicPr>
        <p:blipFill>
          <a:blip r:embed="rId6"/>
          <a:stretch>
            <a:fillRect/>
          </a:stretch>
        </p:blipFill>
        <p:spPr>
          <a:xfrm>
            <a:off x="2209800" y="1962150"/>
            <a:ext cx="1943100" cy="571500"/>
          </a:xfrm>
          <a:prstGeom prst="rect">
            <a:avLst/>
          </a:prstGeom>
          <a:noFill/>
          <a:ln w="9525">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ctrTitle"/>
          </p:nvPr>
        </p:nvSpPr>
        <p:spPr>
          <a:xfrm>
            <a:off x="381000" y="590550"/>
            <a:ext cx="6819900" cy="1625589"/>
          </a:xfrm>
        </p:spPr>
        <p:txBody>
          <a:bodyPr>
            <a:noAutofit/>
          </a:bodyPr>
          <a:lstStyle/>
          <a:p>
            <a:pPr algn="l"/>
            <a:r>
              <a:rPr lang="en-US" sz="3600" dirty="0">
                <a:solidFill>
                  <a:schemeClr val="accent2"/>
                </a:solidFill>
              </a:rPr>
              <a:t>K-means Algorithm</a:t>
            </a:r>
            <a:endParaRPr lang="en-US" sz="3600" b="1" dirty="0">
              <a:solidFill>
                <a:schemeClr val="accent2"/>
              </a:solidFill>
            </a:endParaRPr>
          </a:p>
        </p:txBody>
      </p:sp>
      <p:sp>
        <p:nvSpPr>
          <p:cNvPr id="3" name="Rectangle 2"/>
          <p:cNvSpPr/>
          <p:nvPr/>
        </p:nvSpPr>
        <p:spPr>
          <a:xfrm>
            <a:off x="8153400" y="4705350"/>
            <a:ext cx="990600" cy="438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p:cNvSpPr>
          <p:nvPr>
            <p:ph type="title"/>
          </p:nvPr>
        </p:nvSpPr>
        <p:spPr/>
        <p:txBody>
          <a:bodyPr vert="horz" wrap="square" lIns="68580" tIns="34290" rIns="68580" bIns="34290" anchor="b" anchorCtr="0"/>
          <a:lstStyle/>
          <a:p>
            <a:pPr eaLnBrk="1" hangingPunct="1"/>
            <a:r>
              <a:rPr lang="en-US" altLang="en-US" dirty="0">
                <a:latin typeface="+mj-lt"/>
                <a:ea typeface="+mj-ea"/>
                <a:cs typeface="+mj-cs"/>
              </a:rPr>
              <a:t>K-MEANS CLUSTERING</a:t>
            </a:r>
          </a:p>
        </p:txBody>
      </p:sp>
      <p:sp>
        <p:nvSpPr>
          <p:cNvPr id="13315" name="Rectangle 3"/>
          <p:cNvSpPr>
            <a:spLocks noGrp="1"/>
          </p:cNvSpPr>
          <p:nvPr>
            <p:ph sz="half" idx="1"/>
          </p:nvPr>
        </p:nvSpPr>
        <p:spPr>
          <a:xfrm>
            <a:off x="435610" y="1671320"/>
            <a:ext cx="8162925" cy="2724785"/>
          </a:xfrm>
        </p:spPr>
        <p:txBody>
          <a:bodyPr vert="horz" wrap="square" lIns="68580" tIns="34290" rIns="68580" bIns="34290" anchor="t" anchorCtr="0">
            <a:normAutofit fontScale="97500"/>
          </a:bodyPr>
          <a:lstStyle/>
          <a:p>
            <a:pPr eaLnBrk="1" hangingPunct="1"/>
            <a:r>
              <a:rPr lang="en-US" altLang="en-US" sz="2200" dirty="0"/>
              <a:t>The </a:t>
            </a:r>
            <a:r>
              <a:rPr lang="en-US" altLang="en-US" sz="2200" b="1" dirty="0"/>
              <a:t>k-means algorithm</a:t>
            </a:r>
            <a:r>
              <a:rPr lang="en-US" altLang="en-US" sz="2200" dirty="0"/>
              <a:t> is an algorithm to </a:t>
            </a:r>
            <a:r>
              <a:rPr lang="en-US" altLang="en-US" sz="2200" dirty="0">
                <a:hlinkClick r:id="rId3" tooltip="Data clustering"/>
              </a:rPr>
              <a:t>cluster</a:t>
            </a:r>
            <a:r>
              <a:rPr lang="en-US" altLang="en-US" sz="2200" dirty="0"/>
              <a:t> </a:t>
            </a:r>
            <a:r>
              <a:rPr lang="en-US" altLang="en-US" sz="2200" i="1" dirty="0"/>
              <a:t>n</a:t>
            </a:r>
            <a:r>
              <a:rPr lang="en-US" altLang="en-US" sz="2200" dirty="0"/>
              <a:t> objects based on attributes into </a:t>
            </a:r>
            <a:r>
              <a:rPr lang="en-US" altLang="en-US" sz="2200" i="1" dirty="0"/>
              <a:t>k</a:t>
            </a:r>
            <a:r>
              <a:rPr lang="en-US" altLang="en-US" sz="2200" dirty="0"/>
              <a:t> </a:t>
            </a:r>
            <a:r>
              <a:rPr lang="en-US" altLang="en-US" sz="2200" dirty="0">
                <a:hlinkClick r:id="rId4" tooltip="Partition of a set"/>
              </a:rPr>
              <a:t>partitions</a:t>
            </a:r>
            <a:r>
              <a:rPr lang="en-US" altLang="en-US" sz="2200" dirty="0"/>
              <a:t>, where </a:t>
            </a:r>
            <a:r>
              <a:rPr lang="en-US" altLang="en-US" sz="2200" i="1" dirty="0"/>
              <a:t>k</a:t>
            </a:r>
            <a:r>
              <a:rPr lang="en-US" altLang="en-US" sz="2200" dirty="0"/>
              <a:t> &lt; </a:t>
            </a:r>
            <a:r>
              <a:rPr lang="en-US" altLang="en-US" sz="2200" i="1" dirty="0"/>
              <a:t>n</a:t>
            </a:r>
            <a:r>
              <a:rPr lang="en-US" altLang="en-US" sz="2200" dirty="0"/>
              <a:t>. </a:t>
            </a:r>
          </a:p>
          <a:p>
            <a:pPr eaLnBrk="1" hangingPunct="1"/>
            <a:r>
              <a:rPr lang="en-US" altLang="en-US" sz="2200" dirty="0"/>
              <a:t>Find the centers of natural clusters in the data.</a:t>
            </a:r>
          </a:p>
          <a:p>
            <a:pPr eaLnBrk="1" hangingPunct="1"/>
            <a:r>
              <a:rPr lang="en-US" altLang="en-US" sz="2200" dirty="0">
                <a:sym typeface="+mn-ea"/>
              </a:rPr>
              <a:t>K is positive integer number. </a:t>
            </a:r>
            <a:endParaRPr lang="en-US" altLang="en-US" sz="2200" dirty="0"/>
          </a:p>
          <a:p>
            <a:pPr eaLnBrk="1" hangingPunct="1"/>
            <a:r>
              <a:rPr lang="en-US" altLang="en-US" sz="2200" dirty="0">
                <a:sym typeface="+mn-ea"/>
              </a:rPr>
              <a:t>The grouping is done by minimizing the sum of squares of distances between data and the corresponding cluster centr</a:t>
            </a:r>
            <a:r>
              <a:rPr lang="en-US" altLang="en-US" sz="2200" dirty="0">
                <a:latin typeface="Times New Roman" panose="02020603050405020304" pitchFamily="18" charset="0"/>
                <a:cs typeface="Times New Roman" panose="02020603050405020304" pitchFamily="18" charset="0"/>
                <a:sym typeface="+mn-ea"/>
              </a:rPr>
              <a:t>oid</a:t>
            </a:r>
            <a:r>
              <a:rPr lang="en-US" altLang="en-US" sz="2200" dirty="0">
                <a:sym typeface="+mn-ea"/>
              </a:rPr>
              <a:t>.</a:t>
            </a:r>
            <a:endParaRPr lang="en-US" altLang="en-US" sz="2200" dirty="0"/>
          </a:p>
          <a:p>
            <a:pPr eaLnBrk="1" hangingPunct="1"/>
            <a:endParaRPr lang="en-US" altLang="en-US" sz="2200" dirty="0"/>
          </a:p>
          <a:p>
            <a:pPr eaLnBrk="1" hangingPunct="1">
              <a:lnSpc>
                <a:spcPct val="90000"/>
              </a:lnSpc>
            </a:pPr>
            <a:endParaRPr lang="en-US" altLang="en-US" sz="2200" dirty="0">
              <a:sym typeface="+mn-ea"/>
            </a:endParaRPr>
          </a:p>
          <a:p>
            <a:pPr eaLnBrk="1" hangingPunct="1">
              <a:lnSpc>
                <a:spcPct val="90000"/>
              </a:lnSpc>
            </a:pPr>
            <a:endParaRPr lang="en-US" altLang="en-US" sz="2200" dirty="0">
              <a:sym typeface="+mn-ea"/>
            </a:endParaRPr>
          </a:p>
          <a:p>
            <a:pPr eaLnBrk="1" hangingPunct="1">
              <a:lnSpc>
                <a:spcPct val="90000"/>
              </a:lnSpc>
            </a:pPr>
            <a:endParaRPr lang="en-US" altLang="en-US" sz="2200" dirty="0">
              <a:sym typeface="+mn-ea"/>
            </a:endParaRPr>
          </a:p>
          <a:p>
            <a:pPr eaLnBrk="1" hangingPunct="1"/>
            <a:endParaRPr lang="en-US" altLang="en-US" sz="22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7" name="Picture 3" descr="C:\Users\tlow\Desktop\cs229a\lectures-slides\assets\kmeansplot\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438150"/>
            <a:ext cx="5699125" cy="4267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76400" y="438387"/>
            <a:ext cx="5699125" cy="4266725"/>
          </a:xfrm>
          <a:prstGeom prst="rect">
            <a:avLst/>
          </a:prstGeom>
          <a:noFill/>
          <a:extLst>
            <a:ext uri="{909E8E84-426E-40DD-AFC4-6F175D3DCCD1}">
              <a14:hiddenFill xmlns:a14="http://schemas.microsoft.com/office/drawing/2010/main">
                <a:solidFill>
                  <a:srgbClr val="FFFFFF"/>
                </a:solidFill>
              </a14:hiddenFill>
            </a:ext>
          </a:extLst>
        </p:spPr>
      </p:pic>
      <p:sp>
        <p:nvSpPr>
          <p:cNvPr id="7" name="Cross 6"/>
          <p:cNvSpPr/>
          <p:nvPr/>
        </p:nvSpPr>
        <p:spPr>
          <a:xfrm rot="2734294" flipH="1" flipV="1">
            <a:off x="3291089" y="1603670"/>
            <a:ext cx="237182" cy="232496"/>
          </a:xfrm>
          <a:prstGeom prst="plus">
            <a:avLst>
              <a:gd name="adj" fmla="val 46579"/>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ross 7"/>
          <p:cNvSpPr/>
          <p:nvPr/>
        </p:nvSpPr>
        <p:spPr>
          <a:xfrm rot="2734294" flipH="1" flipV="1">
            <a:off x="4852375" y="3208579"/>
            <a:ext cx="237182" cy="232496"/>
          </a:xfrm>
          <a:prstGeom prst="plus">
            <a:avLst>
              <a:gd name="adj" fmla="val 46579"/>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CC"/>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76400" y="438387"/>
            <a:ext cx="5699124" cy="42667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243648" y="1553853"/>
            <a:ext cx="871152" cy="6368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298108" y="2841873"/>
            <a:ext cx="871152" cy="6368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ross 6"/>
          <p:cNvSpPr/>
          <p:nvPr/>
        </p:nvSpPr>
        <p:spPr>
          <a:xfrm rot="2734294" flipH="1" flipV="1">
            <a:off x="3291089" y="1603670"/>
            <a:ext cx="237182" cy="232496"/>
          </a:xfrm>
          <a:prstGeom prst="plus">
            <a:avLst>
              <a:gd name="adj" fmla="val 46579"/>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ross 7"/>
          <p:cNvSpPr/>
          <p:nvPr/>
        </p:nvSpPr>
        <p:spPr>
          <a:xfrm rot="2734294" flipH="1" flipV="1">
            <a:off x="4852375" y="3208579"/>
            <a:ext cx="237182" cy="232496"/>
          </a:xfrm>
          <a:prstGeom prst="plus">
            <a:avLst>
              <a:gd name="adj" fmla="val 46579"/>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CC"/>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76400" y="438387"/>
            <a:ext cx="5699124" cy="426672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243648" y="1553853"/>
            <a:ext cx="871152" cy="6368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298108" y="2841873"/>
            <a:ext cx="871152" cy="6368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ross 2"/>
          <p:cNvSpPr/>
          <p:nvPr/>
        </p:nvSpPr>
        <p:spPr>
          <a:xfrm rot="2734294" flipH="1" flipV="1">
            <a:off x="3291089" y="1603670"/>
            <a:ext cx="237182" cy="232496"/>
          </a:xfrm>
          <a:prstGeom prst="plus">
            <a:avLst>
              <a:gd name="adj" fmla="val 46579"/>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ross 3"/>
          <p:cNvSpPr/>
          <p:nvPr/>
        </p:nvSpPr>
        <p:spPr>
          <a:xfrm rot="2734294" flipH="1" flipV="1">
            <a:off x="4852375" y="3208579"/>
            <a:ext cx="237182" cy="232496"/>
          </a:xfrm>
          <a:prstGeom prst="plus">
            <a:avLst>
              <a:gd name="adj" fmla="val 46579"/>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CC"/>
              </a:solidFill>
            </a:endParaRPr>
          </a:p>
        </p:txBody>
      </p:sp>
      <p:sp>
        <p:nvSpPr>
          <p:cNvPr id="7" name="Cross 6"/>
          <p:cNvSpPr/>
          <p:nvPr/>
        </p:nvSpPr>
        <p:spPr>
          <a:xfrm rot="2734294" flipH="1" flipV="1">
            <a:off x="3875046" y="1795423"/>
            <a:ext cx="237182" cy="232496"/>
          </a:xfrm>
          <a:prstGeom prst="plus">
            <a:avLst>
              <a:gd name="adj" fmla="val 46579"/>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ross 7"/>
          <p:cNvSpPr/>
          <p:nvPr/>
        </p:nvSpPr>
        <p:spPr>
          <a:xfrm rot="2734294" flipH="1" flipV="1">
            <a:off x="4251232" y="2901604"/>
            <a:ext cx="237182" cy="232496"/>
          </a:xfrm>
          <a:prstGeom prst="plus">
            <a:avLst>
              <a:gd name="adj" fmla="val 46579"/>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CC"/>
              </a:solidFill>
            </a:endParaRPr>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3279600" y="1638000"/>
              <a:ext cx="1801440" cy="1531440"/>
            </p14:xfrm>
          </p:contentPart>
        </mc:Choice>
        <mc:Fallback xmlns="">
          <p:pic>
            <p:nvPicPr>
              <p:cNvPr id="5" name="Ink 4"/>
            </p:nvPicPr>
            <p:blipFill>
              <a:blip r:embed="rId4"/>
            </p:blipFill>
            <p:spPr>
              <a:xfrm>
                <a:off x="3279600" y="1638000"/>
                <a:ext cx="1801440" cy="153144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xit" presetSubtype="0" fill="hold" grpId="0" nodeType="withEffect">
                                  <p:stCondLst>
                                    <p:cond delay="0"/>
                                  </p:stCondLst>
                                  <p:childTnLst>
                                    <p:animEffect transition="out" filter="fade">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76400" y="438387"/>
            <a:ext cx="5699123" cy="426672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3243648" y="1553853"/>
            <a:ext cx="871152" cy="6368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298108" y="2841873"/>
            <a:ext cx="871152" cy="6368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ross 14"/>
          <p:cNvSpPr/>
          <p:nvPr/>
        </p:nvSpPr>
        <p:spPr>
          <a:xfrm rot="2734294" flipH="1" flipV="1">
            <a:off x="3875046" y="1795423"/>
            <a:ext cx="237182" cy="232496"/>
          </a:xfrm>
          <a:prstGeom prst="plus">
            <a:avLst>
              <a:gd name="adj" fmla="val 46579"/>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ross 15"/>
          <p:cNvSpPr/>
          <p:nvPr/>
        </p:nvSpPr>
        <p:spPr>
          <a:xfrm rot="2734294" flipH="1" flipV="1">
            <a:off x="4251232" y="2901604"/>
            <a:ext cx="237182" cy="232496"/>
          </a:xfrm>
          <a:prstGeom prst="plus">
            <a:avLst>
              <a:gd name="adj" fmla="val 46579"/>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CC"/>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1493" y="438150"/>
            <a:ext cx="569595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ross 2"/>
          <p:cNvSpPr/>
          <p:nvPr/>
        </p:nvSpPr>
        <p:spPr>
          <a:xfrm rot="2734294" flipH="1" flipV="1">
            <a:off x="3875046" y="1795423"/>
            <a:ext cx="237182" cy="232496"/>
          </a:xfrm>
          <a:prstGeom prst="plus">
            <a:avLst>
              <a:gd name="adj" fmla="val 46579"/>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ross 3"/>
          <p:cNvSpPr/>
          <p:nvPr/>
        </p:nvSpPr>
        <p:spPr>
          <a:xfrm rot="2734294" flipH="1" flipV="1">
            <a:off x="4251232" y="2901604"/>
            <a:ext cx="237182" cy="232496"/>
          </a:xfrm>
          <a:prstGeom prst="plus">
            <a:avLst>
              <a:gd name="adj" fmla="val 46579"/>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CC"/>
              </a:solidFill>
            </a:endParaRPr>
          </a:p>
        </p:txBody>
      </p:sp>
      <p:sp>
        <p:nvSpPr>
          <p:cNvPr id="5" name="Cross 4"/>
          <p:cNvSpPr/>
          <p:nvPr/>
        </p:nvSpPr>
        <p:spPr>
          <a:xfrm rot="2734294" flipH="1" flipV="1">
            <a:off x="4384694" y="1457357"/>
            <a:ext cx="237182" cy="232496"/>
          </a:xfrm>
          <a:prstGeom prst="plus">
            <a:avLst>
              <a:gd name="adj" fmla="val 46579"/>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ross 5"/>
          <p:cNvSpPr/>
          <p:nvPr/>
        </p:nvSpPr>
        <p:spPr>
          <a:xfrm rot="2734294" flipH="1" flipV="1">
            <a:off x="3876838" y="3190127"/>
            <a:ext cx="237182" cy="232496"/>
          </a:xfrm>
          <a:prstGeom prst="plus">
            <a:avLst>
              <a:gd name="adj" fmla="val 46579"/>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CC"/>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xit" presetSubtype="0" fill="hold" grpId="0" nodeType="withEffect">
                                  <p:stCondLst>
                                    <p:cond delay="0"/>
                                  </p:stCondLst>
                                  <p:childTnLst>
                                    <p:animEffect transition="out" filter="fade">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p:cNvSpPr>
          <p:nvPr>
            <p:ph type="title"/>
          </p:nvPr>
        </p:nvSpPr>
        <p:spPr>
          <a:xfrm>
            <a:off x="838200" y="666750"/>
            <a:ext cx="6587729" cy="571500"/>
          </a:xfrm>
        </p:spPr>
        <p:txBody>
          <a:bodyPr vert="horz" wrap="square" lIns="69056" tIns="34528" rIns="69056" bIns="34528" anchor="b" anchorCtr="0"/>
          <a:lstStyle/>
          <a:p>
            <a:pPr eaLnBrk="1" hangingPunct="1"/>
            <a:r>
              <a:rPr lang="en-US" altLang="en-US" dirty="0">
                <a:latin typeface="+mj-lt"/>
                <a:ea typeface="+mj-ea"/>
                <a:cs typeface="+mj-cs"/>
              </a:rPr>
              <a:t>Supervised vs. Unsupervised Learning</a:t>
            </a:r>
          </a:p>
        </p:txBody>
      </p:sp>
      <p:sp>
        <p:nvSpPr>
          <p:cNvPr id="7172" name="Rectangle 3"/>
          <p:cNvSpPr>
            <a:spLocks noGrp="1"/>
          </p:cNvSpPr>
          <p:nvPr>
            <p:ph idx="1"/>
          </p:nvPr>
        </p:nvSpPr>
        <p:spPr>
          <a:xfrm>
            <a:off x="838200" y="1581150"/>
            <a:ext cx="7011670" cy="3082290"/>
          </a:xfrm>
        </p:spPr>
        <p:txBody>
          <a:bodyPr vert="horz" wrap="square" lIns="69056" tIns="34528" rIns="69056" bIns="34528" anchor="t" anchorCtr="0">
            <a:normAutofit fontScale="92500" lnSpcReduction="20000"/>
          </a:bodyPr>
          <a:lstStyle/>
          <a:p>
            <a:pPr eaLnBrk="1" hangingPunct="1">
              <a:lnSpc>
                <a:spcPct val="130000"/>
              </a:lnSpc>
            </a:pPr>
            <a:r>
              <a:rPr lang="en-US" altLang="en-US" sz="1800" dirty="0">
                <a:solidFill>
                  <a:srgbClr val="0070C0"/>
                </a:solidFill>
              </a:rPr>
              <a:t>Supervised learning (classification)</a:t>
            </a:r>
          </a:p>
          <a:p>
            <a:pPr lvl="1" eaLnBrk="1" hangingPunct="1">
              <a:lnSpc>
                <a:spcPct val="130000"/>
              </a:lnSpc>
            </a:pPr>
            <a:r>
              <a:rPr lang="en-US" altLang="en-US" sz="1800" dirty="0"/>
              <a:t>Supervision: The training data (observations, measurements, etc.) are accompanied by </a:t>
            </a:r>
            <a:r>
              <a:rPr lang="en-US" altLang="en-US" sz="1800" b="1" dirty="0"/>
              <a:t>labels</a:t>
            </a:r>
            <a:r>
              <a:rPr lang="en-US" altLang="en-US" sz="1800" dirty="0"/>
              <a:t> indicating the class of the observations</a:t>
            </a:r>
          </a:p>
          <a:p>
            <a:pPr lvl="1" eaLnBrk="1" hangingPunct="1">
              <a:lnSpc>
                <a:spcPct val="130000"/>
              </a:lnSpc>
            </a:pPr>
            <a:r>
              <a:rPr lang="en-US" altLang="en-US" sz="1800" dirty="0"/>
              <a:t>New data is classified based on the training set</a:t>
            </a:r>
          </a:p>
          <a:p>
            <a:pPr eaLnBrk="1" hangingPunct="1">
              <a:lnSpc>
                <a:spcPct val="130000"/>
              </a:lnSpc>
            </a:pPr>
            <a:r>
              <a:rPr lang="en-US" altLang="en-US" sz="1800" dirty="0">
                <a:solidFill>
                  <a:srgbClr val="0070C0"/>
                </a:solidFill>
              </a:rPr>
              <a:t>Unsupervised learning (clustering)</a:t>
            </a:r>
          </a:p>
          <a:p>
            <a:pPr lvl="1" eaLnBrk="1" hangingPunct="1">
              <a:lnSpc>
                <a:spcPct val="130000"/>
              </a:lnSpc>
            </a:pPr>
            <a:r>
              <a:rPr lang="en-US" altLang="en-US" sz="1800" dirty="0"/>
              <a:t>The class labels of training data is unknown</a:t>
            </a:r>
          </a:p>
          <a:p>
            <a:pPr lvl="1" eaLnBrk="1" hangingPunct="1">
              <a:lnSpc>
                <a:spcPct val="130000"/>
              </a:lnSpc>
            </a:pPr>
            <a:r>
              <a:rPr lang="en-US" altLang="en-US" sz="1800" dirty="0"/>
              <a:t>Given a set of measurements, observations, etc. with the aim of establishing the existence of classes or clusters in the data</a:t>
            </a:r>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1493" y="438150"/>
            <a:ext cx="569595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ross 2"/>
          <p:cNvSpPr/>
          <p:nvPr/>
        </p:nvSpPr>
        <p:spPr>
          <a:xfrm rot="2734294" flipH="1" flipV="1">
            <a:off x="4384694" y="1457357"/>
            <a:ext cx="237182" cy="232496"/>
          </a:xfrm>
          <a:prstGeom prst="plus">
            <a:avLst>
              <a:gd name="adj" fmla="val 46579"/>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ross 3"/>
          <p:cNvSpPr/>
          <p:nvPr/>
        </p:nvSpPr>
        <p:spPr>
          <a:xfrm rot="2734294" flipH="1" flipV="1">
            <a:off x="3876838" y="3190127"/>
            <a:ext cx="237182" cy="232496"/>
          </a:xfrm>
          <a:prstGeom prst="plus">
            <a:avLst>
              <a:gd name="adj" fmla="val 46579"/>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CC"/>
              </a:solidFill>
            </a:endParaRPr>
          </a:p>
        </p:txBody>
      </p:sp>
      <p:sp>
        <p:nvSpPr>
          <p:cNvPr id="5" name="Rectangle 4"/>
          <p:cNvSpPr/>
          <p:nvPr/>
        </p:nvSpPr>
        <p:spPr>
          <a:xfrm>
            <a:off x="3048000" y="1389727"/>
            <a:ext cx="537905" cy="5724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1493" y="438150"/>
            <a:ext cx="569595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ross 2"/>
          <p:cNvSpPr/>
          <p:nvPr/>
        </p:nvSpPr>
        <p:spPr>
          <a:xfrm rot="2734294" flipH="1" flipV="1">
            <a:off x="4384694" y="1457357"/>
            <a:ext cx="237182" cy="232496"/>
          </a:xfrm>
          <a:prstGeom prst="plus">
            <a:avLst>
              <a:gd name="adj" fmla="val 46579"/>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ross 3"/>
          <p:cNvSpPr/>
          <p:nvPr/>
        </p:nvSpPr>
        <p:spPr>
          <a:xfrm rot="2734294" flipH="1" flipV="1">
            <a:off x="3876838" y="3190127"/>
            <a:ext cx="237182" cy="232496"/>
          </a:xfrm>
          <a:prstGeom prst="plus">
            <a:avLst>
              <a:gd name="adj" fmla="val 46579"/>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CC"/>
              </a:solidFill>
            </a:endParaRPr>
          </a:p>
        </p:txBody>
      </p:sp>
      <p:sp>
        <p:nvSpPr>
          <p:cNvPr id="5" name="Cross 4"/>
          <p:cNvSpPr/>
          <p:nvPr/>
        </p:nvSpPr>
        <p:spPr>
          <a:xfrm rot="2734294" flipH="1" flipV="1">
            <a:off x="4924240" y="1439544"/>
            <a:ext cx="237182" cy="232496"/>
          </a:xfrm>
          <a:prstGeom prst="plus">
            <a:avLst>
              <a:gd name="adj" fmla="val 46579"/>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ross 5"/>
          <p:cNvSpPr/>
          <p:nvPr/>
        </p:nvSpPr>
        <p:spPr>
          <a:xfrm rot="2734294" flipH="1" flipV="1">
            <a:off x="3301282" y="3374006"/>
            <a:ext cx="237182" cy="232496"/>
          </a:xfrm>
          <a:prstGeom prst="plus">
            <a:avLst>
              <a:gd name="adj" fmla="val 46579"/>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CC"/>
              </a:solidFill>
            </a:endParaRPr>
          </a:p>
        </p:txBody>
      </p:sp>
      <p:sp>
        <p:nvSpPr>
          <p:cNvPr id="2" name="Rectangle 1"/>
          <p:cNvSpPr/>
          <p:nvPr/>
        </p:nvSpPr>
        <p:spPr>
          <a:xfrm>
            <a:off x="3048000" y="1389727"/>
            <a:ext cx="537905" cy="5724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1493" y="438150"/>
            <a:ext cx="569595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ross 4"/>
          <p:cNvSpPr/>
          <p:nvPr/>
        </p:nvSpPr>
        <p:spPr>
          <a:xfrm rot="2734294" flipH="1" flipV="1">
            <a:off x="4924240" y="1439544"/>
            <a:ext cx="237182" cy="232496"/>
          </a:xfrm>
          <a:prstGeom prst="plus">
            <a:avLst>
              <a:gd name="adj" fmla="val 46579"/>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ross 5"/>
          <p:cNvSpPr/>
          <p:nvPr/>
        </p:nvSpPr>
        <p:spPr>
          <a:xfrm rot="2734294" flipH="1" flipV="1">
            <a:off x="3301282" y="3374006"/>
            <a:ext cx="237182" cy="232496"/>
          </a:xfrm>
          <a:prstGeom prst="plus">
            <a:avLst>
              <a:gd name="adj" fmla="val 46579"/>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CC"/>
              </a:solidFill>
            </a:endParaRPr>
          </a:p>
        </p:txBody>
      </p:sp>
      <p:sp>
        <p:nvSpPr>
          <p:cNvPr id="7" name="Rectangle 6"/>
          <p:cNvSpPr/>
          <p:nvPr/>
        </p:nvSpPr>
        <p:spPr>
          <a:xfrm>
            <a:off x="3048000" y="1389727"/>
            <a:ext cx="537905" cy="5724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 name="TextBox 38"/>
          <p:cNvSpPr txBox="1"/>
          <p:nvPr/>
        </p:nvSpPr>
        <p:spPr>
          <a:xfrm>
            <a:off x="404750" y="971550"/>
            <a:ext cx="8305800" cy="2677656"/>
          </a:xfrm>
          <a:prstGeom prst="rect">
            <a:avLst/>
          </a:prstGeom>
          <a:noFill/>
        </p:spPr>
        <p:txBody>
          <a:bodyPr wrap="square" rtlCol="0">
            <a:spAutoFit/>
          </a:bodyPr>
          <a:lstStyle/>
          <a:p>
            <a:r>
              <a:rPr lang="en-US" sz="2800" dirty="0"/>
              <a:t>Input:</a:t>
            </a:r>
          </a:p>
          <a:p>
            <a:pPr marL="914400" lvl="1" indent="-457200">
              <a:buFontTx/>
              <a:buChar char="-"/>
            </a:pPr>
            <a:r>
              <a:rPr lang="en-US" sz="2800" dirty="0"/>
              <a:t>    (number of clusters)</a:t>
            </a:r>
          </a:p>
          <a:p>
            <a:pPr marL="914400" lvl="1" indent="-457200">
              <a:buFontTx/>
              <a:buChar char="-"/>
            </a:pPr>
            <a:r>
              <a:rPr lang="en-US" sz="2800" dirty="0"/>
              <a:t>Training set</a:t>
            </a:r>
          </a:p>
          <a:p>
            <a:pPr lvl="1"/>
            <a:endParaRPr lang="en-US" sz="2800" dirty="0"/>
          </a:p>
          <a:p>
            <a:pPr lvl="1"/>
            <a:endParaRPr lang="en-US" sz="2800" dirty="0"/>
          </a:p>
          <a:p>
            <a:r>
              <a:rPr lang="en-US" sz="2800" dirty="0"/>
              <a:t>                    (drop             convention)</a:t>
            </a:r>
          </a:p>
        </p:txBody>
      </p:sp>
      <p:sp>
        <p:nvSpPr>
          <p:cNvPr id="136" name="TextBox 135"/>
          <p:cNvSpPr txBox="1"/>
          <p:nvPr/>
        </p:nvSpPr>
        <p:spPr>
          <a:xfrm>
            <a:off x="381000" y="278269"/>
            <a:ext cx="8305800" cy="523220"/>
          </a:xfrm>
          <a:prstGeom prst="rect">
            <a:avLst/>
          </a:prstGeom>
          <a:noFill/>
        </p:spPr>
        <p:txBody>
          <a:bodyPr wrap="square" rtlCol="0">
            <a:spAutoFit/>
          </a:bodyPr>
          <a:lstStyle/>
          <a:p>
            <a:r>
              <a:rPr lang="en-US" sz="2800" b="1" dirty="0"/>
              <a:t>K-means algorithm</a:t>
            </a:r>
          </a:p>
        </p:txBody>
      </p:sp>
      <p:pic>
        <p:nvPicPr>
          <p:cNvPr id="15" name="Picture 14"/>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200400" y="1907573"/>
            <a:ext cx="2665476" cy="349758"/>
          </a:xfrm>
          <a:prstGeom prst="rect">
            <a:avLst/>
          </a:prstGeom>
        </p:spPr>
      </p:pic>
      <p:pic>
        <p:nvPicPr>
          <p:cNvPr id="14" name="Picture 13"/>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806668" y="3218491"/>
            <a:ext cx="1191006" cy="288036"/>
          </a:xfrm>
          <a:prstGeom prst="rect">
            <a:avLst/>
          </a:prstGeom>
        </p:spPr>
      </p:pic>
      <p:pic>
        <p:nvPicPr>
          <p:cNvPr id="12" name="Picture 11"/>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3022600" y="3267919"/>
            <a:ext cx="836676" cy="253746"/>
          </a:xfrm>
          <a:prstGeom prst="rect">
            <a:avLst/>
          </a:prstGeom>
        </p:spPr>
      </p:pic>
      <p:pic>
        <p:nvPicPr>
          <p:cNvPr id="2" name="Picture 1"/>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402171" y="1569275"/>
            <a:ext cx="258318" cy="208026"/>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 name="TextBox 38"/>
          <p:cNvSpPr txBox="1"/>
          <p:nvPr/>
        </p:nvSpPr>
        <p:spPr>
          <a:xfrm>
            <a:off x="404750" y="971550"/>
            <a:ext cx="8305800" cy="461665"/>
          </a:xfrm>
          <a:prstGeom prst="rect">
            <a:avLst/>
          </a:prstGeom>
          <a:noFill/>
        </p:spPr>
        <p:txBody>
          <a:bodyPr wrap="square" rtlCol="0">
            <a:spAutoFit/>
          </a:bodyPr>
          <a:lstStyle/>
          <a:p>
            <a:r>
              <a:rPr lang="en-US" sz="2400" dirty="0"/>
              <a:t>Randomly initialize      cluster centroids</a:t>
            </a:r>
          </a:p>
        </p:txBody>
      </p:sp>
      <p:sp>
        <p:nvSpPr>
          <p:cNvPr id="136" name="TextBox 135"/>
          <p:cNvSpPr txBox="1"/>
          <p:nvPr/>
        </p:nvSpPr>
        <p:spPr>
          <a:xfrm>
            <a:off x="381000" y="278269"/>
            <a:ext cx="8305800" cy="461665"/>
          </a:xfrm>
          <a:prstGeom prst="rect">
            <a:avLst/>
          </a:prstGeom>
          <a:noFill/>
        </p:spPr>
        <p:txBody>
          <a:bodyPr wrap="square" rtlCol="0">
            <a:spAutoFit/>
          </a:bodyPr>
          <a:lstStyle/>
          <a:p>
            <a:r>
              <a:rPr lang="en-US" sz="2400" b="1" dirty="0"/>
              <a:t>K-means algorithm</a:t>
            </a:r>
          </a:p>
        </p:txBody>
      </p:sp>
      <p:pic>
        <p:nvPicPr>
          <p:cNvPr id="20" name="Picture 19"/>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5380360" y="1086488"/>
            <a:ext cx="2592324" cy="274320"/>
          </a:xfrm>
          <a:prstGeom prst="rect">
            <a:avLst/>
          </a:prstGeom>
        </p:spPr>
      </p:pic>
      <p:sp>
        <p:nvSpPr>
          <p:cNvPr id="9" name="TextBox 8"/>
          <p:cNvSpPr txBox="1"/>
          <p:nvPr/>
        </p:nvSpPr>
        <p:spPr>
          <a:xfrm>
            <a:off x="409902" y="1366268"/>
            <a:ext cx="8305800" cy="3416320"/>
          </a:xfrm>
          <a:prstGeom prst="rect">
            <a:avLst/>
          </a:prstGeom>
          <a:noFill/>
        </p:spPr>
        <p:txBody>
          <a:bodyPr wrap="square" rtlCol="0">
            <a:spAutoFit/>
          </a:bodyPr>
          <a:lstStyle/>
          <a:p>
            <a:r>
              <a:rPr lang="en-US" sz="2400" dirty="0">
                <a:latin typeface="+mj-lt"/>
                <a:cs typeface="Courier New" panose="02070309020205020404" pitchFamily="49" charset="0"/>
              </a:rPr>
              <a:t>Repeat {</a:t>
            </a:r>
          </a:p>
          <a:p>
            <a:r>
              <a:rPr lang="en-US" sz="2400" dirty="0">
                <a:latin typeface="+mj-lt"/>
                <a:cs typeface="Courier New" panose="02070309020205020404" pitchFamily="49" charset="0"/>
              </a:rPr>
              <a:t>	for   = 1 to </a:t>
            </a:r>
          </a:p>
          <a:p>
            <a:r>
              <a:rPr lang="en-US" sz="2400" dirty="0">
                <a:latin typeface="+mj-lt"/>
                <a:cs typeface="Courier New" panose="02070309020205020404" pitchFamily="49" charset="0"/>
              </a:rPr>
              <a:t>		:= </a:t>
            </a:r>
            <a:r>
              <a:rPr lang="en-US" sz="2400" dirty="0"/>
              <a:t>index (from 1 to     ) of cluster centroid </a:t>
            </a:r>
          </a:p>
          <a:p>
            <a:r>
              <a:rPr lang="en-US" sz="2400" dirty="0"/>
              <a:t>		    closest to </a:t>
            </a:r>
            <a:endParaRPr lang="en-US" sz="3600" dirty="0">
              <a:latin typeface="+mj-lt"/>
              <a:cs typeface="Courier New" panose="02070309020205020404" pitchFamily="49" charset="0"/>
            </a:endParaRPr>
          </a:p>
          <a:p>
            <a:r>
              <a:rPr lang="en-US" sz="2400" dirty="0">
                <a:latin typeface="+mj-lt"/>
                <a:cs typeface="Courier New" panose="02070309020205020404" pitchFamily="49" charset="0"/>
              </a:rPr>
              <a:t>	for    = 1 to </a:t>
            </a:r>
          </a:p>
          <a:p>
            <a:r>
              <a:rPr lang="en-US" sz="2400" dirty="0">
                <a:latin typeface="+mj-lt"/>
                <a:cs typeface="Courier New" panose="02070309020205020404" pitchFamily="49" charset="0"/>
              </a:rPr>
              <a:t>		:= </a:t>
            </a:r>
            <a:r>
              <a:rPr lang="en-US" sz="2400" dirty="0"/>
              <a:t>average (mean) of points assigned to cluster</a:t>
            </a:r>
            <a:endParaRPr lang="en-US" sz="2400" dirty="0">
              <a:latin typeface="+mj-lt"/>
              <a:cs typeface="Courier New" panose="02070309020205020404" pitchFamily="49" charset="0"/>
            </a:endParaRPr>
          </a:p>
          <a:p>
            <a:r>
              <a:rPr lang="en-US" sz="2400" dirty="0">
                <a:latin typeface="+mj-lt"/>
                <a:cs typeface="Courier New" panose="02070309020205020404" pitchFamily="49" charset="0"/>
              </a:rPr>
              <a:t>	</a:t>
            </a:r>
          </a:p>
          <a:p>
            <a:endParaRPr lang="en-US" sz="2400" dirty="0">
              <a:latin typeface="+mj-lt"/>
              <a:cs typeface="Courier New" panose="02070309020205020404" pitchFamily="49" charset="0"/>
            </a:endParaRPr>
          </a:p>
          <a:p>
            <a:r>
              <a:rPr lang="en-US" sz="2400" dirty="0">
                <a:latin typeface="+mj-lt"/>
                <a:cs typeface="Courier New" panose="02070309020205020404" pitchFamily="49" charset="0"/>
              </a:rPr>
              <a:t>	}</a:t>
            </a:r>
          </a:p>
        </p:txBody>
      </p:sp>
      <p:pic>
        <p:nvPicPr>
          <p:cNvPr id="18" name="Picture 17"/>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1803146" y="2154208"/>
            <a:ext cx="374904" cy="276606"/>
          </a:xfrm>
          <a:prstGeom prst="rect">
            <a:avLst/>
          </a:prstGeom>
        </p:spPr>
      </p:pic>
      <p:pic>
        <p:nvPicPr>
          <p:cNvPr id="5" name="Picture 4"/>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3866298" y="2516826"/>
            <a:ext cx="420624" cy="276606"/>
          </a:xfrm>
          <a:prstGeom prst="rect">
            <a:avLst/>
          </a:prstGeom>
        </p:spPr>
      </p:pic>
      <p:pic>
        <p:nvPicPr>
          <p:cNvPr id="6" name="Picture 5"/>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1880870" y="3367393"/>
            <a:ext cx="297180" cy="201168"/>
          </a:xfrm>
          <a:prstGeom prst="rect">
            <a:avLst/>
          </a:prstGeom>
        </p:spPr>
      </p:pic>
      <p:pic>
        <p:nvPicPr>
          <p:cNvPr id="7" name="Picture 6"/>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2749551" y="1930251"/>
            <a:ext cx="230505" cy="125730"/>
          </a:xfrm>
          <a:prstGeom prst="rect">
            <a:avLst/>
          </a:prstGeom>
        </p:spPr>
      </p:pic>
      <p:pic>
        <p:nvPicPr>
          <p:cNvPr id="4" name="Picture 3"/>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2811793" y="2965152"/>
            <a:ext cx="236791" cy="190690"/>
          </a:xfrm>
          <a:prstGeom prst="rect">
            <a:avLst/>
          </a:prstGeom>
        </p:spPr>
      </p:pic>
      <p:pic>
        <p:nvPicPr>
          <p:cNvPr id="15" name="Picture 14"/>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2932294" y="1114559"/>
            <a:ext cx="236791" cy="190690"/>
          </a:xfrm>
          <a:prstGeom prst="rect">
            <a:avLst/>
          </a:prstGeom>
        </p:spPr>
      </p:pic>
      <p:pic>
        <p:nvPicPr>
          <p:cNvPr id="16" name="Picture 15"/>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4681868" y="2240124"/>
            <a:ext cx="236791" cy="190690"/>
          </a:xfrm>
          <a:prstGeom prst="rect">
            <a:avLst/>
          </a:prstGeom>
        </p:spPr>
      </p:pic>
      <p:pic>
        <p:nvPicPr>
          <p:cNvPr id="8" name="Picture 7"/>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8156938" y="3335494"/>
            <a:ext cx="127825" cy="196977"/>
          </a:xfrm>
          <a:prstGeom prst="rect">
            <a:avLst/>
          </a:prstGeom>
        </p:spPr>
      </p:pic>
      <p:pic>
        <p:nvPicPr>
          <p:cNvPr id="19" name="Picture 18"/>
          <p:cNvPicPr>
            <a:picLocks noChangeAspect="1"/>
          </p:cNvPicPr>
          <p:nvPr>
            <p:custDataLst>
              <p:tags r:id="rId10"/>
            </p:custDataLst>
          </p:nvPr>
        </p:nvPicPr>
        <p:blipFill>
          <a:blip r:embed="rId20" cstate="print">
            <a:extLst>
              <a:ext uri="{28A0092B-C50C-407E-A947-70E740481C1C}">
                <a14:useLocalDpi xmlns:a14="http://schemas.microsoft.com/office/drawing/2010/main" val="0"/>
              </a:ext>
            </a:extLst>
          </a:blip>
          <a:stretch>
            <a:fillRect/>
          </a:stretch>
        </p:blipFill>
        <p:spPr>
          <a:xfrm>
            <a:off x="1830874" y="2957729"/>
            <a:ext cx="127825" cy="196977"/>
          </a:xfrm>
          <a:prstGeom prst="rect">
            <a:avLst/>
          </a:prstGeom>
        </p:spPr>
      </p:pic>
      <p:pic>
        <p:nvPicPr>
          <p:cNvPr id="12" name="Picture 11"/>
          <p:cNvPicPr>
            <a:picLocks noChangeAspect="1"/>
          </p:cNvPicPr>
          <p:nvPr>
            <p:custDataLst>
              <p:tags r:id="rId11"/>
            </p:custDataLst>
          </p:nvPr>
        </p:nvPicPr>
        <p:blipFill>
          <a:blip r:embed="rId21" cstate="print">
            <a:extLst>
              <a:ext uri="{28A0092B-C50C-407E-A947-70E740481C1C}">
                <a14:useLocalDpi xmlns:a14="http://schemas.microsoft.com/office/drawing/2010/main" val="0"/>
              </a:ext>
            </a:extLst>
          </a:blip>
          <a:stretch>
            <a:fillRect/>
          </a:stretch>
        </p:blipFill>
        <p:spPr>
          <a:xfrm>
            <a:off x="1840614" y="1875442"/>
            <a:ext cx="75438" cy="188595"/>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278269"/>
            <a:ext cx="8305800" cy="461665"/>
          </a:xfrm>
          <a:prstGeom prst="rect">
            <a:avLst/>
          </a:prstGeom>
          <a:noFill/>
        </p:spPr>
        <p:txBody>
          <a:bodyPr wrap="square" rtlCol="0">
            <a:spAutoFit/>
          </a:bodyPr>
          <a:lstStyle/>
          <a:p>
            <a:r>
              <a:rPr lang="en-US" sz="2400" b="1" dirty="0"/>
              <a:t>Flowchart of K-means algorithm</a:t>
            </a:r>
          </a:p>
        </p:txBody>
      </p:sp>
      <p:pic>
        <p:nvPicPr>
          <p:cNvPr id="5" name="Picture 4" descr="K means clustering algorithm"/>
          <p:cNvPicPr>
            <a:picLocks noGrp="1" noChangeAspect="1"/>
          </p:cNvPicPr>
          <p:nvPr/>
        </p:nvPicPr>
        <p:blipFill>
          <a:blip r:embed="rId3"/>
          <a:srcRect/>
          <a:stretch>
            <a:fillRect/>
          </a:stretch>
        </p:blipFill>
        <p:spPr>
          <a:xfrm>
            <a:off x="2666048" y="608013"/>
            <a:ext cx="3811905" cy="3927475"/>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381000" y="278269"/>
            <a:ext cx="8305800" cy="461665"/>
          </a:xfrm>
          <a:prstGeom prst="rect">
            <a:avLst/>
          </a:prstGeom>
          <a:noFill/>
        </p:spPr>
        <p:txBody>
          <a:bodyPr wrap="square" rtlCol="0">
            <a:spAutoFit/>
          </a:bodyPr>
          <a:lstStyle/>
          <a:p>
            <a:r>
              <a:rPr lang="en-US" sz="2400" b="1" dirty="0"/>
              <a:t>K-means for non-separated clusters</a:t>
            </a:r>
          </a:p>
        </p:txBody>
      </p:sp>
      <p:cxnSp>
        <p:nvCxnSpPr>
          <p:cNvPr id="32" name="Straight Arrow Connector 31"/>
          <p:cNvCxnSpPr/>
          <p:nvPr/>
        </p:nvCxnSpPr>
        <p:spPr>
          <a:xfrm flipH="1" flipV="1">
            <a:off x="915584" y="1400487"/>
            <a:ext cx="11064" cy="2773368"/>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29290" y="3983057"/>
            <a:ext cx="3352800"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1" name="Oval 40"/>
          <p:cNvSpPr/>
          <p:nvPr/>
        </p:nvSpPr>
        <p:spPr>
          <a:xfrm>
            <a:off x="2944863" y="2198371"/>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3423146" y="2399965"/>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3490668" y="2029650"/>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3672315" y="2265899"/>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3246647" y="2173365"/>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1676400" y="2221231"/>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1295400" y="2434065"/>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1879296" y="2309089"/>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1737884" y="2041714"/>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1692165" y="2405191"/>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395665" y="2285438"/>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rot="19919900">
            <a:off x="2324806" y="3794662"/>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rot="19919900">
            <a:off x="2446458" y="3642262"/>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rot="19919900">
            <a:off x="2271332" y="3444771"/>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rot="19919900">
            <a:off x="2598857" y="3427354"/>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rot="19919900">
            <a:off x="2110093" y="3699827"/>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Arrow Connector 119"/>
          <p:cNvCxnSpPr/>
          <p:nvPr/>
        </p:nvCxnSpPr>
        <p:spPr>
          <a:xfrm flipH="1" flipV="1">
            <a:off x="4971266" y="1452835"/>
            <a:ext cx="11407" cy="2718981"/>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a:off x="4779209" y="3984759"/>
            <a:ext cx="3456513"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22" name="TextBox 121"/>
          <p:cNvSpPr txBox="1"/>
          <p:nvPr/>
        </p:nvSpPr>
        <p:spPr>
          <a:xfrm>
            <a:off x="4657610" y="969781"/>
            <a:ext cx="3724391" cy="400110"/>
          </a:xfrm>
          <a:prstGeom prst="rect">
            <a:avLst/>
          </a:prstGeom>
          <a:noFill/>
        </p:spPr>
        <p:txBody>
          <a:bodyPr wrap="square" rtlCol="0">
            <a:spAutoFit/>
          </a:bodyPr>
          <a:lstStyle/>
          <a:p>
            <a:pPr algn="ctr"/>
            <a:r>
              <a:rPr lang="en-US" sz="2000" dirty="0"/>
              <a:t>T-shirt sizing</a:t>
            </a:r>
          </a:p>
        </p:txBody>
      </p:sp>
      <p:sp>
        <p:nvSpPr>
          <p:cNvPr id="123" name="TextBox 122"/>
          <p:cNvSpPr txBox="1"/>
          <p:nvPr/>
        </p:nvSpPr>
        <p:spPr>
          <a:xfrm>
            <a:off x="5921720" y="4048521"/>
            <a:ext cx="1464561" cy="400110"/>
          </a:xfrm>
          <a:prstGeom prst="rect">
            <a:avLst/>
          </a:prstGeom>
          <a:noFill/>
        </p:spPr>
        <p:txBody>
          <a:bodyPr wrap="square" rtlCol="0">
            <a:spAutoFit/>
          </a:bodyPr>
          <a:lstStyle/>
          <a:p>
            <a:pPr algn="ctr"/>
            <a:r>
              <a:rPr lang="en-US" sz="2000" dirty="0"/>
              <a:t>Height</a:t>
            </a:r>
          </a:p>
        </p:txBody>
      </p:sp>
      <p:sp>
        <p:nvSpPr>
          <p:cNvPr id="124" name="TextBox 123"/>
          <p:cNvSpPr txBox="1"/>
          <p:nvPr/>
        </p:nvSpPr>
        <p:spPr>
          <a:xfrm rot="16200000">
            <a:off x="3787797" y="2550484"/>
            <a:ext cx="1770898" cy="400110"/>
          </a:xfrm>
          <a:prstGeom prst="rect">
            <a:avLst/>
          </a:prstGeom>
          <a:noFill/>
        </p:spPr>
        <p:txBody>
          <a:bodyPr wrap="square" rtlCol="0">
            <a:spAutoFit/>
          </a:bodyPr>
          <a:lstStyle/>
          <a:p>
            <a:pPr algn="ctr"/>
            <a:r>
              <a:rPr lang="en-US" sz="2000" dirty="0"/>
              <a:t>Weight</a:t>
            </a:r>
          </a:p>
        </p:txBody>
      </p:sp>
      <p:sp>
        <p:nvSpPr>
          <p:cNvPr id="125" name="Oval 124"/>
          <p:cNvSpPr/>
          <p:nvPr/>
        </p:nvSpPr>
        <p:spPr>
          <a:xfrm rot="19919900">
            <a:off x="5742801" y="3353778"/>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rot="19919900">
            <a:off x="6966415" y="2624876"/>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rot="19919900">
            <a:off x="5969969" y="2705269"/>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rot="19919900">
            <a:off x="6937610" y="2992472"/>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rot="19919900">
            <a:off x="5875438" y="2985217"/>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rot="19919900">
            <a:off x="6723113" y="2814597"/>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rot="19919900">
            <a:off x="7129861" y="2348856"/>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rot="19919900">
            <a:off x="6768497" y="2181083"/>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rot="19919900">
            <a:off x="7319904" y="1923367"/>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rot="19919900">
            <a:off x="6372597" y="2446035"/>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rot="17880585">
            <a:off x="6063310" y="3371920"/>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rot="17880585">
            <a:off x="6225281" y="2914838"/>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rot="17880585">
            <a:off x="6156621" y="3104318"/>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rot="19919900">
            <a:off x="5354757" y="3729265"/>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rot="19919900">
            <a:off x="5801410" y="3737165"/>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rot="19919900">
            <a:off x="5601696" y="3095750"/>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rot="19919900">
            <a:off x="6294325" y="3194733"/>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rot="19919900">
            <a:off x="5205795" y="3360703"/>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a:off x="6058194" y="2445683"/>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a:off x="6650286" y="2655829"/>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a:off x="6583219" y="1998658"/>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6632044" y="2407576"/>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6105273" y="2052509"/>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rot="19919900">
            <a:off x="6564364" y="2993863"/>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p:cNvSpPr/>
          <p:nvPr/>
        </p:nvSpPr>
        <p:spPr>
          <a:xfrm rot="19919900">
            <a:off x="7273571" y="1532218"/>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rot="19919900">
            <a:off x="7089710" y="2071926"/>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p:nvPr/>
        </p:nvSpPr>
        <p:spPr>
          <a:xfrm rot="19919900">
            <a:off x="7482819" y="2289860"/>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p:nvSpPr>
        <p:spPr>
          <a:xfrm rot="19919900">
            <a:off x="7958320" y="1622623"/>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p:nvSpPr>
        <p:spPr>
          <a:xfrm rot="19919900">
            <a:off x="7929515" y="1990220"/>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p:nvPr/>
        </p:nvSpPr>
        <p:spPr>
          <a:xfrm rot="19919900">
            <a:off x="7715018" y="1812344"/>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a:off x="7642191" y="1653577"/>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p:nvPr/>
        </p:nvSpPr>
        <p:spPr>
          <a:xfrm rot="19919900">
            <a:off x="7556268" y="1991610"/>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rot="19919900">
            <a:off x="2401006" y="3261262"/>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1128600" y="486720"/>
              <a:ext cx="7454520" cy="3476880"/>
            </p14:xfrm>
          </p:contentPart>
        </mc:Choice>
        <mc:Fallback xmlns="">
          <p:pic>
            <p:nvPicPr>
              <p:cNvPr id="3" name="Ink 2"/>
            </p:nvPicPr>
            <p:blipFill>
              <a:blip r:embed="rId3"/>
            </p:blipFill>
            <p:spPr>
              <a:xfrm>
                <a:off x="1128600" y="486720"/>
                <a:ext cx="7454520" cy="347688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4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4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4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4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4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4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4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5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5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5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5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5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5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P spid="123" grpId="0"/>
      <p:bldP spid="124" grpId="0"/>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ctrTitle"/>
          </p:nvPr>
        </p:nvSpPr>
        <p:spPr>
          <a:xfrm>
            <a:off x="381000" y="666750"/>
            <a:ext cx="6819900" cy="1625589"/>
          </a:xfrm>
        </p:spPr>
        <p:txBody>
          <a:bodyPr>
            <a:noAutofit/>
          </a:bodyPr>
          <a:lstStyle/>
          <a:p>
            <a:pPr algn="l"/>
            <a:r>
              <a:rPr lang="en-US" dirty="0">
                <a:solidFill>
                  <a:schemeClr val="accent2"/>
                </a:solidFill>
              </a:rPr>
              <a:t>K-MEANS (Optimization Objective)</a:t>
            </a:r>
            <a:endParaRPr lang="en-US" b="1" dirty="0">
              <a:solidFill>
                <a:schemeClr val="accent2"/>
              </a:solidFill>
            </a:endParaRPr>
          </a:p>
        </p:txBody>
      </p:sp>
      <p:sp>
        <p:nvSpPr>
          <p:cNvPr id="3" name="Rectangle 2"/>
          <p:cNvSpPr/>
          <p:nvPr/>
        </p:nvSpPr>
        <p:spPr>
          <a:xfrm>
            <a:off x="8153400" y="4705350"/>
            <a:ext cx="990600" cy="438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6" name="TextBox 135"/>
          <p:cNvSpPr txBox="1"/>
          <p:nvPr/>
        </p:nvSpPr>
        <p:spPr>
          <a:xfrm>
            <a:off x="381000" y="278269"/>
            <a:ext cx="8305800" cy="430887"/>
          </a:xfrm>
          <a:prstGeom prst="rect">
            <a:avLst/>
          </a:prstGeom>
          <a:noFill/>
        </p:spPr>
        <p:txBody>
          <a:bodyPr wrap="square" rtlCol="0">
            <a:spAutoFit/>
          </a:bodyPr>
          <a:lstStyle/>
          <a:p>
            <a:r>
              <a:rPr lang="en-US" sz="2200" b="1" dirty="0"/>
              <a:t>K-means optimization objective</a:t>
            </a:r>
          </a:p>
        </p:txBody>
      </p:sp>
      <p:sp>
        <p:nvSpPr>
          <p:cNvPr id="8" name="TextBox 7"/>
          <p:cNvSpPr txBox="1"/>
          <p:nvPr/>
        </p:nvSpPr>
        <p:spPr>
          <a:xfrm>
            <a:off x="533400" y="786646"/>
            <a:ext cx="8305800" cy="1785104"/>
          </a:xfrm>
          <a:prstGeom prst="rect">
            <a:avLst/>
          </a:prstGeom>
          <a:noFill/>
        </p:spPr>
        <p:txBody>
          <a:bodyPr wrap="square" rtlCol="0">
            <a:spAutoFit/>
          </a:bodyPr>
          <a:lstStyle/>
          <a:p>
            <a:pPr marL="630555" lvl="1" indent="-173355"/>
            <a:r>
              <a:rPr lang="en-US" sz="2200" dirty="0"/>
              <a:t>= index of cluster (1,2,…,   ) to which example          is currently assigned</a:t>
            </a:r>
          </a:p>
          <a:p>
            <a:pPr marL="630555" lvl="1" indent="-173355"/>
            <a:r>
              <a:rPr lang="en-US" sz="2200" dirty="0"/>
              <a:t>= cluster centroid     (              )</a:t>
            </a:r>
          </a:p>
          <a:p>
            <a:pPr marL="630555" lvl="1" indent="-173355"/>
            <a:r>
              <a:rPr lang="en-US" sz="2200" dirty="0"/>
              <a:t>= cluster centroid of cluster to which example          has been assigned</a:t>
            </a:r>
          </a:p>
        </p:txBody>
      </p:sp>
      <p:sp>
        <p:nvSpPr>
          <p:cNvPr id="9" name="TextBox 8"/>
          <p:cNvSpPr txBox="1"/>
          <p:nvPr/>
        </p:nvSpPr>
        <p:spPr>
          <a:xfrm>
            <a:off x="381000" y="2521863"/>
            <a:ext cx="8305800" cy="769441"/>
          </a:xfrm>
          <a:prstGeom prst="rect">
            <a:avLst/>
          </a:prstGeom>
          <a:noFill/>
        </p:spPr>
        <p:txBody>
          <a:bodyPr wrap="square" rtlCol="0">
            <a:spAutoFit/>
          </a:bodyPr>
          <a:lstStyle/>
          <a:p>
            <a:r>
              <a:rPr lang="en-US" sz="2200" dirty="0"/>
              <a:t>Optimization objective:</a:t>
            </a:r>
          </a:p>
          <a:p>
            <a:endParaRPr lang="en-US" sz="2200" dirty="0"/>
          </a:p>
        </p:txBody>
      </p:sp>
      <p:pic>
        <p:nvPicPr>
          <p:cNvPr id="11" name="Picture 10"/>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629097" y="832286"/>
            <a:ext cx="374904" cy="276606"/>
          </a:xfrm>
          <a:prstGeom prst="rect">
            <a:avLst/>
          </a:prstGeom>
        </p:spPr>
      </p:pic>
      <p:pic>
        <p:nvPicPr>
          <p:cNvPr id="3" name="Picture 2"/>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6322464" y="832286"/>
            <a:ext cx="420624" cy="276606"/>
          </a:xfrm>
          <a:prstGeom prst="rect">
            <a:avLst/>
          </a:prstGeom>
        </p:spPr>
      </p:pic>
      <p:pic>
        <p:nvPicPr>
          <p:cNvPr id="14" name="Picture 13"/>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6353502" y="1806412"/>
            <a:ext cx="420624" cy="276606"/>
          </a:xfrm>
          <a:prstGeom prst="rect">
            <a:avLst/>
          </a:prstGeom>
        </p:spPr>
      </p:pic>
      <p:pic>
        <p:nvPicPr>
          <p:cNvPr id="4" name="Picture 3"/>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541020" y="1581150"/>
            <a:ext cx="297180" cy="201168"/>
          </a:xfrm>
          <a:prstGeom prst="rect">
            <a:avLst/>
          </a:prstGeom>
        </p:spPr>
      </p:pic>
      <p:pic>
        <p:nvPicPr>
          <p:cNvPr id="16" name="Picture 15"/>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421875" y="1915155"/>
            <a:ext cx="505206" cy="208026"/>
          </a:xfrm>
          <a:prstGeom prst="rect">
            <a:avLst/>
          </a:prstGeom>
        </p:spPr>
      </p:pic>
      <p:pic>
        <p:nvPicPr>
          <p:cNvPr id="10" name="Picture 9"/>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1295400" y="3966972"/>
            <a:ext cx="4974336" cy="557784"/>
          </a:xfrm>
          <a:prstGeom prst="rect">
            <a:avLst/>
          </a:prstGeom>
        </p:spPr>
      </p:pic>
      <p:pic>
        <p:nvPicPr>
          <p:cNvPr id="27" name="Picture 26"/>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1371600" y="4629150"/>
            <a:ext cx="1033844" cy="150876"/>
          </a:xfrm>
          <a:prstGeom prst="rect">
            <a:avLst/>
          </a:prstGeom>
        </p:spPr>
      </p:pic>
      <p:pic>
        <p:nvPicPr>
          <p:cNvPr id="2" name="Picture 1"/>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3464548" y="1578920"/>
            <a:ext cx="882015" cy="238125"/>
          </a:xfrm>
          <a:prstGeom prst="rect">
            <a:avLst/>
          </a:prstGeom>
        </p:spPr>
      </p:pic>
      <p:pic>
        <p:nvPicPr>
          <p:cNvPr id="5" name="Picture 4"/>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3830834" y="923175"/>
            <a:ext cx="215265" cy="173355"/>
          </a:xfrm>
          <a:prstGeom prst="rect">
            <a:avLst/>
          </a:prstGeom>
        </p:spPr>
      </p:pic>
      <p:pic>
        <p:nvPicPr>
          <p:cNvPr id="6" name="Picture 5"/>
          <p:cNvPicPr>
            <a:picLocks noChangeAspect="1"/>
          </p:cNvPicPr>
          <p:nvPr>
            <p:custDataLst>
              <p:tags r:id="rId10"/>
            </p:custDataLst>
          </p:nvPr>
        </p:nvPicPr>
        <p:blipFill>
          <a:blip r:embed="rId21" cstate="print">
            <a:extLst>
              <a:ext uri="{28A0092B-C50C-407E-A947-70E740481C1C}">
                <a14:useLocalDpi xmlns:a14="http://schemas.microsoft.com/office/drawing/2010/main" val="0"/>
              </a:ext>
            </a:extLst>
          </a:blip>
          <a:stretch>
            <a:fillRect/>
          </a:stretch>
        </p:blipFill>
        <p:spPr>
          <a:xfrm>
            <a:off x="3124200" y="1589553"/>
            <a:ext cx="116205" cy="179070"/>
          </a:xfrm>
          <a:prstGeom prst="rect">
            <a:avLst/>
          </a:prstGeom>
        </p:spPr>
      </p:pic>
      <p:pic>
        <p:nvPicPr>
          <p:cNvPr id="6146" name="Picture 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82600" y="2730916"/>
            <a:ext cx="8177213" cy="112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p:cNvSpPr txBox="1"/>
          <p:nvPr/>
        </p:nvSpPr>
        <p:spPr>
          <a:xfrm>
            <a:off x="404750" y="971550"/>
            <a:ext cx="8305800" cy="461665"/>
          </a:xfrm>
          <a:prstGeom prst="rect">
            <a:avLst/>
          </a:prstGeom>
          <a:noFill/>
        </p:spPr>
        <p:txBody>
          <a:bodyPr wrap="square" rtlCol="0">
            <a:spAutoFit/>
          </a:bodyPr>
          <a:lstStyle/>
          <a:p>
            <a:r>
              <a:rPr lang="en-US" sz="2400" dirty="0"/>
              <a:t>Randomly initialize      cluster centroids</a:t>
            </a:r>
          </a:p>
        </p:txBody>
      </p:sp>
      <p:sp>
        <p:nvSpPr>
          <p:cNvPr id="13" name="TextBox 12"/>
          <p:cNvSpPr txBox="1"/>
          <p:nvPr/>
        </p:nvSpPr>
        <p:spPr>
          <a:xfrm>
            <a:off x="381000" y="278269"/>
            <a:ext cx="8305800" cy="461665"/>
          </a:xfrm>
          <a:prstGeom prst="rect">
            <a:avLst/>
          </a:prstGeom>
          <a:noFill/>
        </p:spPr>
        <p:txBody>
          <a:bodyPr wrap="square" rtlCol="0">
            <a:spAutoFit/>
          </a:bodyPr>
          <a:lstStyle/>
          <a:p>
            <a:r>
              <a:rPr lang="en-US" sz="2400" b="1" dirty="0"/>
              <a:t>K-means algorithm</a:t>
            </a:r>
          </a:p>
        </p:txBody>
      </p:sp>
      <p:pic>
        <p:nvPicPr>
          <p:cNvPr id="14" name="Picture 13"/>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5380360" y="1086488"/>
            <a:ext cx="2592324" cy="274320"/>
          </a:xfrm>
          <a:prstGeom prst="rect">
            <a:avLst/>
          </a:prstGeom>
        </p:spPr>
      </p:pic>
      <p:sp>
        <p:nvSpPr>
          <p:cNvPr id="15" name="TextBox 14"/>
          <p:cNvSpPr txBox="1"/>
          <p:nvPr/>
        </p:nvSpPr>
        <p:spPr>
          <a:xfrm>
            <a:off x="409902" y="1802221"/>
            <a:ext cx="8305800" cy="2893100"/>
          </a:xfrm>
          <a:prstGeom prst="rect">
            <a:avLst/>
          </a:prstGeom>
          <a:noFill/>
        </p:spPr>
        <p:txBody>
          <a:bodyPr wrap="square" rtlCol="0">
            <a:spAutoFit/>
          </a:bodyPr>
          <a:lstStyle/>
          <a:p>
            <a:r>
              <a:rPr lang="en-US" sz="2600" dirty="0">
                <a:latin typeface="+mj-lt"/>
                <a:cs typeface="Courier New" panose="02070309020205020404" pitchFamily="49" charset="0"/>
              </a:rPr>
              <a:t>Repeat {</a:t>
            </a:r>
          </a:p>
          <a:p>
            <a:r>
              <a:rPr lang="en-US" sz="2600" dirty="0">
                <a:latin typeface="+mj-lt"/>
                <a:cs typeface="Courier New" panose="02070309020205020404" pitchFamily="49" charset="0"/>
              </a:rPr>
              <a:t>	for   = 1 to </a:t>
            </a:r>
          </a:p>
          <a:p>
            <a:r>
              <a:rPr lang="en-US" sz="2600" dirty="0">
                <a:latin typeface="+mj-lt"/>
                <a:cs typeface="Courier New" panose="02070309020205020404" pitchFamily="49" charset="0"/>
              </a:rPr>
              <a:t>		:= </a:t>
            </a:r>
            <a:r>
              <a:rPr lang="en-US" sz="2600" dirty="0"/>
              <a:t>index (from 1 to     ) of cluster centroid </a:t>
            </a:r>
          </a:p>
          <a:p>
            <a:r>
              <a:rPr lang="en-US" sz="2600" dirty="0"/>
              <a:t>		    closest to </a:t>
            </a:r>
            <a:endParaRPr lang="en-US" sz="2600" dirty="0">
              <a:latin typeface="+mj-lt"/>
              <a:cs typeface="Courier New" panose="02070309020205020404" pitchFamily="49" charset="0"/>
            </a:endParaRPr>
          </a:p>
          <a:p>
            <a:r>
              <a:rPr lang="en-US" sz="2600" dirty="0">
                <a:latin typeface="+mj-lt"/>
                <a:cs typeface="Courier New" panose="02070309020205020404" pitchFamily="49" charset="0"/>
              </a:rPr>
              <a:t>	for    = 1 to </a:t>
            </a:r>
          </a:p>
          <a:p>
            <a:r>
              <a:rPr lang="en-US" sz="2600" dirty="0">
                <a:latin typeface="+mj-lt"/>
                <a:cs typeface="Courier New" panose="02070309020205020404" pitchFamily="49" charset="0"/>
              </a:rPr>
              <a:t>		:= </a:t>
            </a:r>
            <a:r>
              <a:rPr lang="en-US" sz="2600" dirty="0"/>
              <a:t>average (mean) of points assigned to cluster</a:t>
            </a:r>
            <a:endParaRPr lang="en-US" sz="2600" dirty="0">
              <a:latin typeface="+mj-lt"/>
              <a:cs typeface="Courier New" panose="02070309020205020404" pitchFamily="49" charset="0"/>
            </a:endParaRPr>
          </a:p>
          <a:p>
            <a:r>
              <a:rPr lang="en-US" sz="2600" dirty="0">
                <a:latin typeface="+mj-lt"/>
                <a:cs typeface="Courier New" panose="02070309020205020404" pitchFamily="49" charset="0"/>
              </a:rPr>
              <a:t>	}</a:t>
            </a:r>
          </a:p>
        </p:txBody>
      </p:sp>
      <p:pic>
        <p:nvPicPr>
          <p:cNvPr id="16" name="Picture 15"/>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1830874" y="2676077"/>
            <a:ext cx="374904" cy="276606"/>
          </a:xfrm>
          <a:prstGeom prst="rect">
            <a:avLst/>
          </a:prstGeom>
        </p:spPr>
      </p:pic>
      <p:pic>
        <p:nvPicPr>
          <p:cNvPr id="17" name="Picture 16"/>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3998232" y="3059183"/>
            <a:ext cx="420624" cy="276606"/>
          </a:xfrm>
          <a:prstGeom prst="rect">
            <a:avLst/>
          </a:prstGeom>
        </p:spPr>
      </p:pic>
      <p:pic>
        <p:nvPicPr>
          <p:cNvPr id="19" name="Picture 18"/>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1862179" y="3980839"/>
            <a:ext cx="297180" cy="201168"/>
          </a:xfrm>
          <a:prstGeom prst="rect">
            <a:avLst/>
          </a:prstGeom>
        </p:spPr>
      </p:pic>
      <p:pic>
        <p:nvPicPr>
          <p:cNvPr id="4" name="Picture 3"/>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2845248" y="2408544"/>
            <a:ext cx="251460" cy="137160"/>
          </a:xfrm>
          <a:prstGeom prst="rect">
            <a:avLst/>
          </a:prstGeom>
        </p:spPr>
      </p:pic>
      <p:pic>
        <p:nvPicPr>
          <p:cNvPr id="21" name="Picture 20"/>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2908922" y="3538982"/>
            <a:ext cx="236791" cy="190690"/>
          </a:xfrm>
          <a:prstGeom prst="rect">
            <a:avLst/>
          </a:prstGeom>
        </p:spPr>
      </p:pic>
      <p:pic>
        <p:nvPicPr>
          <p:cNvPr id="22" name="Picture 21"/>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2932294" y="1102684"/>
            <a:ext cx="236791" cy="190690"/>
          </a:xfrm>
          <a:prstGeom prst="rect">
            <a:avLst/>
          </a:prstGeom>
        </p:spPr>
      </p:pic>
      <p:pic>
        <p:nvPicPr>
          <p:cNvPr id="23" name="Picture 22"/>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4883895" y="2766682"/>
            <a:ext cx="236791" cy="190690"/>
          </a:xfrm>
          <a:prstGeom prst="rect">
            <a:avLst/>
          </a:prstGeom>
        </p:spPr>
      </p:pic>
      <p:pic>
        <p:nvPicPr>
          <p:cNvPr id="7" name="Picture 6"/>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8651789" y="3910283"/>
            <a:ext cx="139446" cy="214884"/>
          </a:xfrm>
          <a:prstGeom prst="rect">
            <a:avLst/>
          </a:prstGeom>
        </p:spPr>
      </p:pic>
      <p:pic>
        <p:nvPicPr>
          <p:cNvPr id="25" name="Picture 24"/>
          <p:cNvPicPr>
            <a:picLocks noChangeAspect="1"/>
          </p:cNvPicPr>
          <p:nvPr>
            <p:custDataLst>
              <p:tags r:id="rId10"/>
            </p:custDataLst>
          </p:nvPr>
        </p:nvPicPr>
        <p:blipFill>
          <a:blip r:embed="rId21" cstate="print">
            <a:extLst>
              <a:ext uri="{28A0092B-C50C-407E-A947-70E740481C1C}">
                <a14:useLocalDpi xmlns:a14="http://schemas.microsoft.com/office/drawing/2010/main" val="0"/>
              </a:ext>
            </a:extLst>
          </a:blip>
          <a:stretch>
            <a:fillRect/>
          </a:stretch>
        </p:blipFill>
        <p:spPr>
          <a:xfrm>
            <a:off x="1872311" y="3543672"/>
            <a:ext cx="127825" cy="196977"/>
          </a:xfrm>
          <a:prstGeom prst="rect">
            <a:avLst/>
          </a:prstGeom>
        </p:spPr>
      </p:pic>
      <p:pic>
        <p:nvPicPr>
          <p:cNvPr id="3" name="Picture 2"/>
          <p:cNvPicPr>
            <a:picLocks noChangeAspect="1"/>
          </p:cNvPicPr>
          <p:nvPr>
            <p:custDataLst>
              <p:tags r:id="rId11"/>
            </p:custDataLst>
          </p:nvPr>
        </p:nvPicPr>
        <p:blipFill>
          <a:blip r:embed="rId22" cstate="print">
            <a:extLst>
              <a:ext uri="{28A0092B-C50C-407E-A947-70E740481C1C}">
                <a14:useLocalDpi xmlns:a14="http://schemas.microsoft.com/office/drawing/2010/main" val="0"/>
              </a:ext>
            </a:extLst>
          </a:blip>
          <a:stretch>
            <a:fillRect/>
          </a:stretch>
        </p:blipFill>
        <p:spPr>
          <a:xfrm>
            <a:off x="1851246" y="2337687"/>
            <a:ext cx="82296" cy="20574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6" name="TextBox 135"/>
          <p:cNvSpPr txBox="1"/>
          <p:nvPr/>
        </p:nvSpPr>
        <p:spPr>
          <a:xfrm>
            <a:off x="381000" y="278269"/>
            <a:ext cx="8305800" cy="523220"/>
          </a:xfrm>
          <a:prstGeom prst="rect">
            <a:avLst/>
          </a:prstGeom>
          <a:noFill/>
        </p:spPr>
        <p:txBody>
          <a:bodyPr wrap="square" rtlCol="0">
            <a:spAutoFit/>
          </a:bodyPr>
          <a:lstStyle/>
          <a:p>
            <a:r>
              <a:rPr lang="en-US" sz="2800" b="1" dirty="0"/>
              <a:t>Supervised learning</a:t>
            </a:r>
          </a:p>
        </p:txBody>
      </p:sp>
      <p:sp>
        <p:nvSpPr>
          <p:cNvPr id="6" name="TextBox 5"/>
          <p:cNvSpPr txBox="1"/>
          <p:nvPr/>
        </p:nvSpPr>
        <p:spPr>
          <a:xfrm>
            <a:off x="381000" y="4248150"/>
            <a:ext cx="8305800" cy="523220"/>
          </a:xfrm>
          <a:prstGeom prst="rect">
            <a:avLst/>
          </a:prstGeom>
          <a:noFill/>
        </p:spPr>
        <p:txBody>
          <a:bodyPr wrap="square" rtlCol="0">
            <a:spAutoFit/>
          </a:bodyPr>
          <a:lstStyle/>
          <a:p>
            <a:r>
              <a:rPr lang="en-US" sz="2800" dirty="0"/>
              <a:t>Training set: 						    </a:t>
            </a:r>
          </a:p>
        </p:txBody>
      </p:sp>
      <p:cxnSp>
        <p:nvCxnSpPr>
          <p:cNvPr id="5" name="Straight Arrow Connector 4"/>
          <p:cNvCxnSpPr/>
          <p:nvPr/>
        </p:nvCxnSpPr>
        <p:spPr>
          <a:xfrm flipH="1" flipV="1">
            <a:off x="3081894" y="977875"/>
            <a:ext cx="11064" cy="2773368"/>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895600" y="3560445"/>
            <a:ext cx="3352800"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3825780" y="2421078"/>
            <a:ext cx="231701" cy="231701"/>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ross 22"/>
          <p:cNvSpPr/>
          <p:nvPr/>
        </p:nvSpPr>
        <p:spPr>
          <a:xfrm rot="2734294">
            <a:off x="4581933" y="1356406"/>
            <a:ext cx="303981" cy="303981"/>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640845" y="3141698"/>
            <a:ext cx="231701" cy="231701"/>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372805" y="2688518"/>
            <a:ext cx="231701" cy="231701"/>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3913903" y="2919090"/>
            <a:ext cx="231701" cy="231701"/>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372805" y="2275600"/>
            <a:ext cx="231701" cy="231701"/>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ross 34"/>
          <p:cNvSpPr/>
          <p:nvPr/>
        </p:nvSpPr>
        <p:spPr>
          <a:xfrm rot="2734294">
            <a:off x="4634946" y="1747622"/>
            <a:ext cx="303981" cy="303981"/>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ross 35"/>
          <p:cNvSpPr/>
          <p:nvPr/>
        </p:nvSpPr>
        <p:spPr>
          <a:xfrm rot="2734294">
            <a:off x="5065742" y="1795804"/>
            <a:ext cx="303981" cy="303981"/>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ross 36"/>
          <p:cNvSpPr/>
          <p:nvPr/>
        </p:nvSpPr>
        <p:spPr>
          <a:xfrm rot="2734294">
            <a:off x="5353460" y="1456635"/>
            <a:ext cx="303981" cy="303981"/>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ross 37"/>
          <p:cNvSpPr/>
          <p:nvPr/>
        </p:nvSpPr>
        <p:spPr>
          <a:xfrm rot="2734294">
            <a:off x="4870738" y="1187604"/>
            <a:ext cx="303981" cy="303981"/>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699710" y="1422911"/>
            <a:ext cx="222885" cy="150495"/>
          </a:xfrm>
          <a:prstGeom prst="rect">
            <a:avLst/>
          </a:prstGeom>
        </p:spPr>
      </p:pic>
      <p:pic>
        <p:nvPicPr>
          <p:cNvPr id="4" name="Picture 3"/>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633726" y="3751243"/>
            <a:ext cx="228600" cy="150495"/>
          </a:xfrm>
          <a:prstGeom prst="rect">
            <a:avLst/>
          </a:prstGeom>
        </p:spPr>
      </p:pic>
      <p:pic>
        <p:nvPicPr>
          <p:cNvPr id="9" name="Picture 8"/>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314575" y="4364027"/>
            <a:ext cx="5686425" cy="291465"/>
          </a:xfrm>
          <a:prstGeom prst="rect">
            <a:avLst/>
          </a:prstGeom>
        </p:spPr>
      </p:pic>
      <p:cxnSp>
        <p:nvCxnSpPr>
          <p:cNvPr id="19" name="Straight Arrow Connector 18"/>
          <p:cNvCxnSpPr/>
          <p:nvPr/>
        </p:nvCxnSpPr>
        <p:spPr>
          <a:xfrm>
            <a:off x="2895600" y="3560445"/>
            <a:ext cx="3352800"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custDataLst>
              <p:tags r:id="rId4"/>
            </p:custDataLst>
          </p:nvPr>
        </p:nvPicPr>
        <p:blipFill>
          <a:blip r:embed="rId6" cstate="print">
            <a:extLst>
              <a:ext uri="{28A0092B-C50C-407E-A947-70E740481C1C}">
                <a14:useLocalDpi xmlns:a14="http://schemas.microsoft.com/office/drawing/2010/main" val="0"/>
              </a:ext>
            </a:extLst>
          </a:blip>
          <a:stretch>
            <a:fillRect/>
          </a:stretch>
        </p:blipFill>
        <p:spPr>
          <a:xfrm>
            <a:off x="2699710" y="1422911"/>
            <a:ext cx="222885" cy="150495"/>
          </a:xfrm>
          <a:prstGeom prst="rect">
            <a:avLst/>
          </a:prstGeom>
        </p:spPr>
      </p:pic>
      <mc:AlternateContent xmlns:mc="http://schemas.openxmlformats.org/markup-compatibility/2006" xmlns:p14="http://schemas.microsoft.com/office/powerpoint/2010/main">
        <mc:Choice Requires="p14">
          <p:contentPart p14:bwMode="auto" r:id="rId9">
            <p14:nvContentPartPr>
              <p14:cNvPr id="2" name="Ink 1"/>
              <p14:cNvContentPartPr/>
              <p14:nvPr/>
            </p14:nvContentPartPr>
            <p14:xfrm>
              <a:off x="3479760" y="1573560"/>
              <a:ext cx="4946040" cy="2719080"/>
            </p14:xfrm>
          </p:contentPart>
        </mc:Choice>
        <mc:Fallback xmlns="">
          <p:pic>
            <p:nvPicPr>
              <p:cNvPr id="2" name="Ink 1"/>
            </p:nvPicPr>
            <p:blipFill>
              <a:blip r:embed="rId10"/>
            </p:blipFill>
            <p:spPr>
              <a:xfrm>
                <a:off x="3479760" y="1573560"/>
                <a:ext cx="4946040" cy="271908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ctrTitle"/>
          </p:nvPr>
        </p:nvSpPr>
        <p:spPr>
          <a:xfrm>
            <a:off x="381000" y="666750"/>
            <a:ext cx="6819900" cy="1625589"/>
          </a:xfrm>
        </p:spPr>
        <p:txBody>
          <a:bodyPr>
            <a:noAutofit/>
          </a:bodyPr>
          <a:lstStyle/>
          <a:p>
            <a:pPr algn="l"/>
            <a:r>
              <a:rPr lang="en-US" dirty="0">
                <a:solidFill>
                  <a:schemeClr val="accent2"/>
                </a:solidFill>
              </a:rPr>
              <a:t>K-MEANS (Random Initialization)</a:t>
            </a:r>
            <a:endParaRPr lang="en-US" b="1" dirty="0">
              <a:solidFill>
                <a:schemeClr val="accent2"/>
              </a:solidFill>
            </a:endParaRPr>
          </a:p>
        </p:txBody>
      </p:sp>
      <p:sp>
        <p:nvSpPr>
          <p:cNvPr id="3" name="Rectangle 2"/>
          <p:cNvSpPr/>
          <p:nvPr/>
        </p:nvSpPr>
        <p:spPr>
          <a:xfrm>
            <a:off x="8153400" y="4705350"/>
            <a:ext cx="990600" cy="438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6" name="TextBox 135"/>
          <p:cNvSpPr txBox="1"/>
          <p:nvPr/>
        </p:nvSpPr>
        <p:spPr>
          <a:xfrm>
            <a:off x="381000" y="278269"/>
            <a:ext cx="8305800" cy="523220"/>
          </a:xfrm>
          <a:prstGeom prst="rect">
            <a:avLst/>
          </a:prstGeom>
          <a:noFill/>
        </p:spPr>
        <p:txBody>
          <a:bodyPr wrap="square" rtlCol="0">
            <a:spAutoFit/>
          </a:bodyPr>
          <a:lstStyle/>
          <a:p>
            <a:r>
              <a:rPr lang="en-US" sz="2800" b="1" dirty="0"/>
              <a:t>Random initialization</a:t>
            </a:r>
          </a:p>
        </p:txBody>
      </p:sp>
      <p:cxnSp>
        <p:nvCxnSpPr>
          <p:cNvPr id="20" name="Straight Connector 19"/>
          <p:cNvCxnSpPr/>
          <p:nvPr/>
        </p:nvCxnSpPr>
        <p:spPr>
          <a:xfrm flipV="1">
            <a:off x="5620400" y="514351"/>
            <a:ext cx="0" cy="1843258"/>
          </a:xfrm>
          <a:prstGeom prst="line">
            <a:avLst/>
          </a:prstGeom>
          <a:ln w="19050">
            <a:solidFill>
              <a:schemeClr val="bg1">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5451666" y="2158593"/>
            <a:ext cx="3311334" cy="14350"/>
          </a:xfrm>
          <a:prstGeom prst="line">
            <a:avLst/>
          </a:prstGeom>
          <a:ln w="19050">
            <a:solidFill>
              <a:schemeClr val="bg1">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381000" y="987207"/>
            <a:ext cx="4495800" cy="3108543"/>
          </a:xfrm>
          <a:prstGeom prst="rect">
            <a:avLst/>
          </a:prstGeom>
          <a:noFill/>
        </p:spPr>
        <p:txBody>
          <a:bodyPr wrap="square" rtlCol="0">
            <a:spAutoFit/>
          </a:bodyPr>
          <a:lstStyle/>
          <a:p>
            <a:r>
              <a:rPr lang="en-US" sz="2800" dirty="0"/>
              <a:t>Should have  </a:t>
            </a:r>
          </a:p>
          <a:p>
            <a:endParaRPr lang="en-US" sz="2800" dirty="0"/>
          </a:p>
          <a:p>
            <a:r>
              <a:rPr lang="en-US" sz="2800" dirty="0"/>
              <a:t>Randomly pick     training </a:t>
            </a:r>
          </a:p>
          <a:p>
            <a:r>
              <a:rPr lang="en-US" sz="2800" dirty="0"/>
              <a:t>examples.</a:t>
            </a:r>
          </a:p>
          <a:p>
            <a:endParaRPr lang="en-US" sz="2800" dirty="0"/>
          </a:p>
          <a:p>
            <a:r>
              <a:rPr lang="en-US" sz="2800" dirty="0"/>
              <a:t>Set                     equal to these </a:t>
            </a:r>
          </a:p>
          <a:p>
            <a:r>
              <a:rPr lang="en-US" sz="2800" dirty="0"/>
              <a:t>    examples.</a:t>
            </a:r>
          </a:p>
        </p:txBody>
      </p:sp>
      <p:pic>
        <p:nvPicPr>
          <p:cNvPr id="32" name="Picture 31"/>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066800" y="3329797"/>
            <a:ext cx="1447800" cy="211287"/>
          </a:xfrm>
          <a:prstGeom prst="rect">
            <a:avLst/>
          </a:prstGeom>
        </p:spPr>
      </p:pic>
      <p:sp>
        <p:nvSpPr>
          <p:cNvPr id="33" name="Oval 32"/>
          <p:cNvSpPr/>
          <p:nvPr/>
        </p:nvSpPr>
        <p:spPr>
          <a:xfrm>
            <a:off x="6080762" y="1840231"/>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6369796" y="1579493"/>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614162" y="1320412"/>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6659881" y="1701412"/>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6128592" y="1383031"/>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7543800" y="1002637"/>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8016766" y="971550"/>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8153400" y="666750"/>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7667830" y="729369"/>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8233144" y="1215838"/>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7820230" y="1261557"/>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p:cNvCxnSpPr/>
          <p:nvPr/>
        </p:nvCxnSpPr>
        <p:spPr>
          <a:xfrm flipV="1">
            <a:off x="5620400" y="2785892"/>
            <a:ext cx="0" cy="1843258"/>
          </a:xfrm>
          <a:prstGeom prst="line">
            <a:avLst/>
          </a:prstGeom>
          <a:ln w="19050">
            <a:solidFill>
              <a:schemeClr val="bg1">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5451666" y="4430134"/>
            <a:ext cx="3311334" cy="14350"/>
          </a:xfrm>
          <a:prstGeom prst="line">
            <a:avLst/>
          </a:prstGeom>
          <a:ln w="19050">
            <a:solidFill>
              <a:schemeClr val="bg1">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6080762" y="4111772"/>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6369796" y="3851034"/>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6614162" y="3591953"/>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6659881" y="3972953"/>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6128592" y="3654572"/>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7543800" y="3274178"/>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8016766" y="3243091"/>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8153400" y="2938291"/>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7667830" y="3000910"/>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8233144" y="3487379"/>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7820230" y="3533098"/>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319440" y="1118232"/>
            <a:ext cx="1010412" cy="237744"/>
          </a:xfrm>
          <a:prstGeom prst="rect">
            <a:avLst/>
          </a:prstGeom>
        </p:spPr>
      </p:pic>
      <p:pic>
        <p:nvPicPr>
          <p:cNvPr id="4" name="Picture 3"/>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640052" y="2000747"/>
            <a:ext cx="279844" cy="225361"/>
          </a:xfrm>
          <a:prstGeom prst="rect">
            <a:avLst/>
          </a:prstGeom>
        </p:spPr>
      </p:pic>
      <p:pic>
        <p:nvPicPr>
          <p:cNvPr id="41" name="Picture 40"/>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460738" y="3700291"/>
            <a:ext cx="279844" cy="225361"/>
          </a:xfrm>
          <a:prstGeom prst="rect">
            <a:avLst/>
          </a:prstGeom>
        </p:spPr>
      </p:pic>
      <mc:AlternateContent xmlns:mc="http://schemas.openxmlformats.org/markup-compatibility/2006" xmlns:p14="http://schemas.microsoft.com/office/powerpoint/2010/main">
        <mc:Choice Requires="p14">
          <p:contentPart p14:bwMode="auto" r:id="rId10">
            <p14:nvContentPartPr>
              <p14:cNvPr id="2" name="Ink 1"/>
              <p14:cNvContentPartPr/>
              <p14:nvPr/>
            </p14:nvContentPartPr>
            <p14:xfrm>
              <a:off x="2322360" y="586440"/>
              <a:ext cx="5502960" cy="4135320"/>
            </p14:xfrm>
          </p:contentPart>
        </mc:Choice>
        <mc:Fallback xmlns="">
          <p:pic>
            <p:nvPicPr>
              <p:cNvPr id="2" name="Ink 1"/>
            </p:nvPicPr>
            <p:blipFill>
              <a:blip r:embed="rId11"/>
            </p:blipFill>
            <p:spPr>
              <a:xfrm>
                <a:off x="2322360" y="586440"/>
                <a:ext cx="5502960" cy="413532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6" name="TextBox 135"/>
          <p:cNvSpPr txBox="1"/>
          <p:nvPr/>
        </p:nvSpPr>
        <p:spPr>
          <a:xfrm>
            <a:off x="381000" y="278269"/>
            <a:ext cx="8305800" cy="430887"/>
          </a:xfrm>
          <a:prstGeom prst="rect">
            <a:avLst/>
          </a:prstGeom>
          <a:noFill/>
        </p:spPr>
        <p:txBody>
          <a:bodyPr wrap="square" rtlCol="0">
            <a:spAutoFit/>
          </a:bodyPr>
          <a:lstStyle/>
          <a:p>
            <a:r>
              <a:rPr lang="en-US" sz="2200" b="1" dirty="0"/>
              <a:t>Local optima</a:t>
            </a:r>
          </a:p>
        </p:txBody>
      </p:sp>
      <p:grpSp>
        <p:nvGrpSpPr>
          <p:cNvPr id="2" name="Group 1"/>
          <p:cNvGrpSpPr/>
          <p:nvPr/>
        </p:nvGrpSpPr>
        <p:grpSpPr>
          <a:xfrm>
            <a:off x="762000" y="1047750"/>
            <a:ext cx="2895600" cy="2180746"/>
            <a:chOff x="762000" y="1047750"/>
            <a:chExt cx="2895600" cy="2180746"/>
          </a:xfrm>
        </p:grpSpPr>
        <p:cxnSp>
          <p:nvCxnSpPr>
            <p:cNvPr id="8" name="Straight Connector 7"/>
            <p:cNvCxnSpPr/>
            <p:nvPr/>
          </p:nvCxnSpPr>
          <p:spPr>
            <a:xfrm flipV="1">
              <a:off x="930734" y="1047750"/>
              <a:ext cx="0" cy="2180746"/>
            </a:xfrm>
            <a:prstGeom prst="line">
              <a:avLst/>
            </a:prstGeom>
            <a:ln w="19050">
              <a:solidFill>
                <a:schemeClr val="bg1">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62000" y="3043830"/>
              <a:ext cx="2895600" cy="0"/>
            </a:xfrm>
            <a:prstGeom prst="line">
              <a:avLst/>
            </a:prstGeom>
            <a:ln w="19050">
              <a:solidFill>
                <a:schemeClr val="bg1">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1143000" y="2754631"/>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432034" y="2493893"/>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676400" y="2234812"/>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722119" y="2615812"/>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190830" y="2297431"/>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981200" y="1612237"/>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2454166" y="1581150"/>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654598" y="1127488"/>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2105230" y="1338969"/>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2745502" y="1611521"/>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257630" y="1871157"/>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097797" y="2556512"/>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2732035" y="2360050"/>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2945397" y="2800350"/>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2686316" y="2724150"/>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438400" y="2556511"/>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p:cNvGrpSpPr/>
          <p:nvPr/>
        </p:nvGrpSpPr>
        <p:grpSpPr>
          <a:xfrm>
            <a:off x="4328848" y="278269"/>
            <a:ext cx="2514600" cy="1889527"/>
            <a:chOff x="4328848" y="278269"/>
            <a:chExt cx="2514600" cy="1889527"/>
          </a:xfrm>
        </p:grpSpPr>
        <p:sp>
          <p:nvSpPr>
            <p:cNvPr id="124" name="Cross 123"/>
            <p:cNvSpPr/>
            <p:nvPr/>
          </p:nvSpPr>
          <p:spPr>
            <a:xfrm rot="2734294">
              <a:off x="5678090" y="629064"/>
              <a:ext cx="189737" cy="189737"/>
            </a:xfrm>
            <a:prstGeom prst="plus">
              <a:avLst>
                <a:gd name="adj" fmla="val 46579"/>
              </a:avLst>
            </a:prstGeom>
            <a:solidFill>
              <a:srgbClr val="C0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Cross 126"/>
            <p:cNvSpPr/>
            <p:nvPr/>
          </p:nvSpPr>
          <p:spPr>
            <a:xfrm rot="2734294">
              <a:off x="6024756" y="1547992"/>
              <a:ext cx="189737" cy="189737"/>
            </a:xfrm>
            <a:prstGeom prst="plus">
              <a:avLst>
                <a:gd name="adj" fmla="val 46579"/>
              </a:avLst>
            </a:prstGeom>
            <a:solidFill>
              <a:srgbClr val="00B05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Cross 131"/>
            <p:cNvSpPr/>
            <p:nvPr/>
          </p:nvSpPr>
          <p:spPr>
            <a:xfrm rot="2734294">
              <a:off x="4835702" y="1458520"/>
              <a:ext cx="189737" cy="189737"/>
            </a:xfrm>
            <a:prstGeom prst="plus">
              <a:avLst>
                <a:gd name="adj" fmla="val 46579"/>
              </a:avLst>
            </a:prstGeom>
            <a:solidFill>
              <a:srgbClr val="002060"/>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85"/>
            <p:cNvCxnSpPr/>
            <p:nvPr/>
          </p:nvCxnSpPr>
          <p:spPr>
            <a:xfrm flipV="1">
              <a:off x="4475380" y="278269"/>
              <a:ext cx="0" cy="1889527"/>
            </a:xfrm>
            <a:prstGeom prst="line">
              <a:avLst/>
            </a:prstGeom>
            <a:ln w="19050">
              <a:solidFill>
                <a:schemeClr val="bg1">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4328848" y="2007790"/>
              <a:ext cx="2514600" cy="0"/>
            </a:xfrm>
            <a:prstGeom prst="line">
              <a:avLst/>
            </a:prstGeom>
            <a:ln w="19050">
              <a:solidFill>
                <a:schemeClr val="bg1">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33" name="Oval 132"/>
            <p:cNvSpPr/>
            <p:nvPr/>
          </p:nvSpPr>
          <p:spPr>
            <a:xfrm>
              <a:off x="4659716" y="1757211"/>
              <a:ext cx="39703" cy="39614"/>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4910720" y="1531293"/>
              <a:ext cx="39703" cy="39614"/>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a:off x="5122932" y="1306810"/>
              <a:ext cx="39703" cy="39614"/>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a:off x="5162636" y="1636930"/>
              <a:ext cx="39703" cy="39614"/>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a:off x="4701253" y="1361066"/>
              <a:ext cx="39703" cy="39614"/>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a:off x="5387627" y="767374"/>
              <a:ext cx="39703" cy="3961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a:off x="5798361" y="740438"/>
              <a:ext cx="39703" cy="3961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5972420" y="347359"/>
              <a:ext cx="39703" cy="3961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5495337" y="530598"/>
              <a:ext cx="39703" cy="3961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a:off x="6047166" y="759654"/>
              <a:ext cx="39703" cy="3961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a:off x="5627685" y="991717"/>
              <a:ext cx="39703" cy="3961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a:off x="6357303" y="1585549"/>
              <a:ext cx="39703" cy="3961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6039668" y="1415323"/>
              <a:ext cx="39703" cy="3961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6224956" y="1796825"/>
              <a:ext cx="39703" cy="3961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5999965" y="1730801"/>
              <a:ext cx="39703" cy="3961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p:cNvSpPr/>
            <p:nvPr/>
          </p:nvSpPr>
          <p:spPr>
            <a:xfrm>
              <a:off x="5784669" y="1585549"/>
              <a:ext cx="39703" cy="3961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p:cNvGrpSpPr/>
          <p:nvPr/>
        </p:nvGrpSpPr>
        <p:grpSpPr>
          <a:xfrm>
            <a:off x="3810000" y="2952750"/>
            <a:ext cx="2514600" cy="1889527"/>
            <a:chOff x="3810000" y="2952750"/>
            <a:chExt cx="2514600" cy="1889527"/>
          </a:xfrm>
        </p:grpSpPr>
        <p:sp>
          <p:nvSpPr>
            <p:cNvPr id="150" name="Cross 149"/>
            <p:cNvSpPr/>
            <p:nvPr/>
          </p:nvSpPr>
          <p:spPr>
            <a:xfrm rot="2734294">
              <a:off x="5498348" y="4143895"/>
              <a:ext cx="189737" cy="189737"/>
            </a:xfrm>
            <a:prstGeom prst="plus">
              <a:avLst>
                <a:gd name="adj" fmla="val 46579"/>
              </a:avLst>
            </a:prstGeom>
            <a:solidFill>
              <a:srgbClr val="C0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Cross 150"/>
            <p:cNvSpPr/>
            <p:nvPr/>
          </p:nvSpPr>
          <p:spPr>
            <a:xfrm rot="2734294">
              <a:off x="5516540" y="4360721"/>
              <a:ext cx="189737" cy="189737"/>
            </a:xfrm>
            <a:prstGeom prst="plus">
              <a:avLst>
                <a:gd name="adj" fmla="val 46579"/>
              </a:avLst>
            </a:prstGeom>
            <a:solidFill>
              <a:srgbClr val="00B05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Cross 151"/>
            <p:cNvSpPr/>
            <p:nvPr/>
          </p:nvSpPr>
          <p:spPr>
            <a:xfrm rot="2734294">
              <a:off x="4826484" y="3714662"/>
              <a:ext cx="189737" cy="189737"/>
            </a:xfrm>
            <a:prstGeom prst="plus">
              <a:avLst>
                <a:gd name="adj" fmla="val 46579"/>
              </a:avLst>
            </a:prstGeom>
            <a:solidFill>
              <a:srgbClr val="002060"/>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3" name="Straight Connector 152"/>
            <p:cNvCxnSpPr/>
            <p:nvPr/>
          </p:nvCxnSpPr>
          <p:spPr>
            <a:xfrm flipV="1">
              <a:off x="3956532" y="2952750"/>
              <a:ext cx="0" cy="1889527"/>
            </a:xfrm>
            <a:prstGeom prst="line">
              <a:avLst/>
            </a:prstGeom>
            <a:ln w="19050">
              <a:solidFill>
                <a:schemeClr val="bg1">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3810000" y="4682271"/>
              <a:ext cx="2514600" cy="0"/>
            </a:xfrm>
            <a:prstGeom prst="line">
              <a:avLst/>
            </a:prstGeom>
            <a:ln w="19050">
              <a:solidFill>
                <a:schemeClr val="bg1">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55" name="Oval 154"/>
            <p:cNvSpPr/>
            <p:nvPr/>
          </p:nvSpPr>
          <p:spPr>
            <a:xfrm>
              <a:off x="4140868" y="4431692"/>
              <a:ext cx="39703" cy="39614"/>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p:nvPr/>
          </p:nvSpPr>
          <p:spPr>
            <a:xfrm>
              <a:off x="4391872" y="4205774"/>
              <a:ext cx="39703" cy="39614"/>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p:nvSpPr>
          <p:spPr>
            <a:xfrm>
              <a:off x="4604084" y="3981291"/>
              <a:ext cx="39703" cy="39614"/>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4643788" y="4311411"/>
              <a:ext cx="39703" cy="39614"/>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a:off x="4182405" y="4035547"/>
              <a:ext cx="39703" cy="39614"/>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a:off x="4868779" y="3441855"/>
              <a:ext cx="39703" cy="39614"/>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5279513" y="3414919"/>
              <a:ext cx="39703" cy="39614"/>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p:cNvSpPr/>
            <p:nvPr/>
          </p:nvSpPr>
          <p:spPr>
            <a:xfrm>
              <a:off x="5453572" y="3021840"/>
              <a:ext cx="39703" cy="39614"/>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p:cNvSpPr/>
            <p:nvPr/>
          </p:nvSpPr>
          <p:spPr>
            <a:xfrm>
              <a:off x="4976489" y="3205079"/>
              <a:ext cx="39703" cy="39614"/>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5528318" y="3434135"/>
              <a:ext cx="39703" cy="39614"/>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p:cNvSpPr/>
            <p:nvPr/>
          </p:nvSpPr>
          <p:spPr>
            <a:xfrm>
              <a:off x="5108837" y="3666198"/>
              <a:ext cx="39703" cy="39614"/>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p:cNvSpPr/>
            <p:nvPr/>
          </p:nvSpPr>
          <p:spPr>
            <a:xfrm>
              <a:off x="5838455" y="4260030"/>
              <a:ext cx="39703" cy="3961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p:cNvSpPr/>
            <p:nvPr/>
          </p:nvSpPr>
          <p:spPr>
            <a:xfrm>
              <a:off x="5520820" y="4089804"/>
              <a:ext cx="39703" cy="3961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p:cNvSpPr/>
            <p:nvPr/>
          </p:nvSpPr>
          <p:spPr>
            <a:xfrm>
              <a:off x="5706108" y="4471306"/>
              <a:ext cx="39703" cy="3961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p:cNvSpPr/>
            <p:nvPr/>
          </p:nvSpPr>
          <p:spPr>
            <a:xfrm>
              <a:off x="5481117" y="4405282"/>
              <a:ext cx="39703" cy="3961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p:cNvSpPr/>
            <p:nvPr/>
          </p:nvSpPr>
          <p:spPr>
            <a:xfrm>
              <a:off x="5265821" y="4260030"/>
              <a:ext cx="39703" cy="3961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6477000" y="2948961"/>
            <a:ext cx="2514600" cy="1893316"/>
            <a:chOff x="6477000" y="2948961"/>
            <a:chExt cx="2514600" cy="1893316"/>
          </a:xfrm>
        </p:grpSpPr>
        <p:sp>
          <p:nvSpPr>
            <p:cNvPr id="171" name="Cross 170"/>
            <p:cNvSpPr/>
            <p:nvPr/>
          </p:nvSpPr>
          <p:spPr>
            <a:xfrm rot="2734294">
              <a:off x="8045555" y="2948961"/>
              <a:ext cx="189737" cy="189737"/>
            </a:xfrm>
            <a:prstGeom prst="plus">
              <a:avLst>
                <a:gd name="adj" fmla="val 46579"/>
              </a:avLst>
            </a:prstGeom>
            <a:solidFill>
              <a:srgbClr val="C0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Cross 171"/>
            <p:cNvSpPr/>
            <p:nvPr/>
          </p:nvSpPr>
          <p:spPr>
            <a:xfrm rot="2734294">
              <a:off x="7544075" y="4150518"/>
              <a:ext cx="189737" cy="189737"/>
            </a:xfrm>
            <a:prstGeom prst="plus">
              <a:avLst>
                <a:gd name="adj" fmla="val 46579"/>
              </a:avLst>
            </a:prstGeom>
            <a:solidFill>
              <a:srgbClr val="00B05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Cross 172"/>
            <p:cNvSpPr/>
            <p:nvPr/>
          </p:nvSpPr>
          <p:spPr>
            <a:xfrm rot="2734294">
              <a:off x="7815125" y="3386600"/>
              <a:ext cx="189737" cy="189737"/>
            </a:xfrm>
            <a:prstGeom prst="plus">
              <a:avLst>
                <a:gd name="adj" fmla="val 46579"/>
              </a:avLst>
            </a:prstGeom>
            <a:solidFill>
              <a:srgbClr val="002060"/>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4" name="Straight Connector 173"/>
            <p:cNvCxnSpPr/>
            <p:nvPr/>
          </p:nvCxnSpPr>
          <p:spPr>
            <a:xfrm flipV="1">
              <a:off x="6623532" y="2952750"/>
              <a:ext cx="0" cy="1889527"/>
            </a:xfrm>
            <a:prstGeom prst="line">
              <a:avLst/>
            </a:prstGeom>
            <a:ln w="19050">
              <a:solidFill>
                <a:schemeClr val="bg1">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6477000" y="4682271"/>
              <a:ext cx="2514600" cy="0"/>
            </a:xfrm>
            <a:prstGeom prst="line">
              <a:avLst/>
            </a:prstGeom>
            <a:ln w="19050">
              <a:solidFill>
                <a:schemeClr val="bg1">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76" name="Oval 175"/>
            <p:cNvSpPr/>
            <p:nvPr/>
          </p:nvSpPr>
          <p:spPr>
            <a:xfrm>
              <a:off x="6807868" y="4431692"/>
              <a:ext cx="39703" cy="3961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p:cNvSpPr/>
            <p:nvPr/>
          </p:nvSpPr>
          <p:spPr>
            <a:xfrm>
              <a:off x="7058872" y="4205774"/>
              <a:ext cx="39703" cy="3961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p:cNvSpPr/>
            <p:nvPr/>
          </p:nvSpPr>
          <p:spPr>
            <a:xfrm>
              <a:off x="7271084" y="3981291"/>
              <a:ext cx="39703" cy="3961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p:cNvSpPr/>
            <p:nvPr/>
          </p:nvSpPr>
          <p:spPr>
            <a:xfrm>
              <a:off x="7310788" y="4311411"/>
              <a:ext cx="39703" cy="3961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p:cNvSpPr/>
            <p:nvPr/>
          </p:nvSpPr>
          <p:spPr>
            <a:xfrm>
              <a:off x="6849405" y="4035547"/>
              <a:ext cx="39703" cy="3961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p:cNvSpPr/>
            <p:nvPr/>
          </p:nvSpPr>
          <p:spPr>
            <a:xfrm>
              <a:off x="7535779" y="3441855"/>
              <a:ext cx="39703" cy="39614"/>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p:cNvSpPr/>
            <p:nvPr/>
          </p:nvSpPr>
          <p:spPr>
            <a:xfrm>
              <a:off x="7946513" y="3414919"/>
              <a:ext cx="39703" cy="39614"/>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p:cNvSpPr/>
            <p:nvPr/>
          </p:nvSpPr>
          <p:spPr>
            <a:xfrm>
              <a:off x="8120572" y="3021840"/>
              <a:ext cx="39703" cy="3961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p:cNvSpPr/>
            <p:nvPr/>
          </p:nvSpPr>
          <p:spPr>
            <a:xfrm>
              <a:off x="7643489" y="3205079"/>
              <a:ext cx="39703" cy="39614"/>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p:cNvSpPr/>
            <p:nvPr/>
          </p:nvSpPr>
          <p:spPr>
            <a:xfrm>
              <a:off x="8205951" y="3444768"/>
              <a:ext cx="39703" cy="39614"/>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p:cNvSpPr/>
            <p:nvPr/>
          </p:nvSpPr>
          <p:spPr>
            <a:xfrm>
              <a:off x="7775837" y="3666198"/>
              <a:ext cx="39703" cy="39614"/>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p:cNvSpPr/>
            <p:nvPr/>
          </p:nvSpPr>
          <p:spPr>
            <a:xfrm>
              <a:off x="8505455" y="4260030"/>
              <a:ext cx="39703" cy="3961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p:cNvSpPr/>
            <p:nvPr/>
          </p:nvSpPr>
          <p:spPr>
            <a:xfrm>
              <a:off x="8187820" y="4089804"/>
              <a:ext cx="39703" cy="3961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p:cNvSpPr/>
            <p:nvPr/>
          </p:nvSpPr>
          <p:spPr>
            <a:xfrm>
              <a:off x="8373108" y="4471306"/>
              <a:ext cx="39703" cy="3961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p:cNvSpPr/>
            <p:nvPr/>
          </p:nvSpPr>
          <p:spPr>
            <a:xfrm>
              <a:off x="8148117" y="4405282"/>
              <a:ext cx="39703" cy="3961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p:cNvSpPr/>
            <p:nvPr/>
          </p:nvSpPr>
          <p:spPr>
            <a:xfrm>
              <a:off x="7932821" y="4260030"/>
              <a:ext cx="39703" cy="3961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p:cNvSpPr txBox="1"/>
          <p:nvPr/>
        </p:nvSpPr>
        <p:spPr>
          <a:xfrm>
            <a:off x="409902" y="805517"/>
            <a:ext cx="8305800" cy="2554545"/>
          </a:xfrm>
          <a:prstGeom prst="rect">
            <a:avLst/>
          </a:prstGeom>
          <a:noFill/>
        </p:spPr>
        <p:txBody>
          <a:bodyPr wrap="square" rtlCol="0">
            <a:spAutoFit/>
          </a:bodyPr>
          <a:lstStyle/>
          <a:p>
            <a:r>
              <a:rPr lang="en-US" sz="2400" dirty="0">
                <a:latin typeface="+mj-lt"/>
                <a:cs typeface="Courier New" panose="02070309020205020404" pitchFamily="49" charset="0"/>
              </a:rPr>
              <a:t>For i = 1 to 100 {</a:t>
            </a:r>
            <a:br>
              <a:rPr lang="en-US" sz="2400" dirty="0">
                <a:latin typeface="+mj-lt"/>
                <a:cs typeface="Courier New" panose="02070309020205020404" pitchFamily="49" charset="0"/>
              </a:rPr>
            </a:br>
            <a:r>
              <a:rPr lang="en-US" sz="2000" dirty="0">
                <a:latin typeface="+mj-lt"/>
                <a:cs typeface="Courier New" panose="02070309020205020404" pitchFamily="49" charset="0"/>
              </a:rPr>
              <a:t> </a:t>
            </a:r>
            <a:endParaRPr lang="en-US" sz="2400" dirty="0">
              <a:latin typeface="+mj-lt"/>
              <a:cs typeface="Courier New" panose="02070309020205020404" pitchFamily="49" charset="0"/>
            </a:endParaRPr>
          </a:p>
          <a:p>
            <a:r>
              <a:rPr lang="en-US" sz="2400" dirty="0">
                <a:latin typeface="+mj-lt"/>
                <a:cs typeface="Courier New" panose="02070309020205020404" pitchFamily="49" charset="0"/>
              </a:rPr>
              <a:t>	Randomly initialize K-means.</a:t>
            </a:r>
          </a:p>
          <a:p>
            <a:r>
              <a:rPr lang="en-US" sz="2400" dirty="0">
                <a:latin typeface="+mj-lt"/>
                <a:cs typeface="Courier New" panose="02070309020205020404" pitchFamily="49" charset="0"/>
              </a:rPr>
              <a:t>	Run K-means. Get                                                 .</a:t>
            </a:r>
          </a:p>
          <a:p>
            <a:r>
              <a:rPr lang="en-US" sz="2400" dirty="0">
                <a:latin typeface="+mj-lt"/>
                <a:cs typeface="Courier New" panose="02070309020205020404" pitchFamily="49" charset="0"/>
              </a:rPr>
              <a:t>	Compute cost function (distortion) </a:t>
            </a:r>
          </a:p>
          <a:p>
            <a:endParaRPr lang="en-US" sz="2000" dirty="0">
              <a:latin typeface="+mj-lt"/>
              <a:cs typeface="Courier New" panose="02070309020205020404" pitchFamily="49" charset="0"/>
            </a:endParaRPr>
          </a:p>
          <a:p>
            <a:r>
              <a:rPr lang="en-US" sz="2400" dirty="0">
                <a:latin typeface="+mj-lt"/>
                <a:cs typeface="Courier New" panose="02070309020205020404" pitchFamily="49" charset="0"/>
              </a:rPr>
              <a:t>	}</a:t>
            </a:r>
          </a:p>
        </p:txBody>
      </p:sp>
      <p:sp>
        <p:nvSpPr>
          <p:cNvPr id="39" name="TextBox 38"/>
          <p:cNvSpPr txBox="1"/>
          <p:nvPr/>
        </p:nvSpPr>
        <p:spPr>
          <a:xfrm>
            <a:off x="404750" y="3862685"/>
            <a:ext cx="8305800" cy="461665"/>
          </a:xfrm>
          <a:prstGeom prst="rect">
            <a:avLst/>
          </a:prstGeom>
          <a:noFill/>
        </p:spPr>
        <p:txBody>
          <a:bodyPr wrap="square" rtlCol="0">
            <a:spAutoFit/>
          </a:bodyPr>
          <a:lstStyle/>
          <a:p>
            <a:r>
              <a:rPr lang="en-US" sz="2400" dirty="0"/>
              <a:t>Pick clustering that gave lowest cost</a:t>
            </a:r>
          </a:p>
        </p:txBody>
      </p:sp>
      <p:sp>
        <p:nvSpPr>
          <p:cNvPr id="136" name="TextBox 135"/>
          <p:cNvSpPr txBox="1"/>
          <p:nvPr/>
        </p:nvSpPr>
        <p:spPr>
          <a:xfrm>
            <a:off x="381000" y="278269"/>
            <a:ext cx="8305800" cy="461665"/>
          </a:xfrm>
          <a:prstGeom prst="rect">
            <a:avLst/>
          </a:prstGeom>
          <a:noFill/>
        </p:spPr>
        <p:txBody>
          <a:bodyPr wrap="square" rtlCol="0">
            <a:spAutoFit/>
          </a:bodyPr>
          <a:lstStyle/>
          <a:p>
            <a:r>
              <a:rPr lang="en-US" sz="2400" b="1" dirty="0"/>
              <a:t>Random initialization</a:t>
            </a:r>
          </a:p>
        </p:txBody>
      </p:sp>
      <p:pic>
        <p:nvPicPr>
          <p:cNvPr id="3" name="Picture 2"/>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767468" y="1905340"/>
            <a:ext cx="3193542" cy="340614"/>
          </a:xfrm>
          <a:prstGeom prst="rect">
            <a:avLst/>
          </a:prstGeom>
        </p:spPr>
      </p:pic>
      <p:pic>
        <p:nvPicPr>
          <p:cNvPr id="4" name="Picture 3"/>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959242" y="2601880"/>
            <a:ext cx="3616452" cy="365760"/>
          </a:xfrm>
          <a:prstGeom prst="rect">
            <a:avLst/>
          </a:prstGeom>
        </p:spPr>
      </p:pic>
      <p:pic>
        <p:nvPicPr>
          <p:cNvPr id="14" name="Picture 1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tretch>
            <a:fillRect/>
          </a:stretch>
        </p:blipFill>
        <p:spPr>
          <a:xfrm>
            <a:off x="5032248" y="3889371"/>
            <a:ext cx="3616452" cy="3657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ctrTitle"/>
          </p:nvPr>
        </p:nvSpPr>
        <p:spPr>
          <a:xfrm>
            <a:off x="304800" y="717561"/>
            <a:ext cx="7391400" cy="1625589"/>
          </a:xfrm>
        </p:spPr>
        <p:txBody>
          <a:bodyPr>
            <a:noAutofit/>
          </a:bodyPr>
          <a:lstStyle/>
          <a:p>
            <a:pPr algn="l"/>
            <a:r>
              <a:rPr lang="en-US" dirty="0">
                <a:solidFill>
                  <a:schemeClr val="accent2"/>
                </a:solidFill>
              </a:rPr>
              <a:t>Example of Implementation of k-Means when k=2</a:t>
            </a:r>
          </a:p>
        </p:txBody>
      </p:sp>
      <p:sp>
        <p:nvSpPr>
          <p:cNvPr id="3" name="Rectangle 2"/>
          <p:cNvSpPr/>
          <p:nvPr/>
        </p:nvSpPr>
        <p:spPr>
          <a:xfrm>
            <a:off x="8153400" y="4705350"/>
            <a:ext cx="990600" cy="438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ble&#10;&#10;Description automatically generated"/>
          <p:cNvPicPr>
            <a:picLocks noChangeAspect="1"/>
          </p:cNvPicPr>
          <p:nvPr/>
        </p:nvPicPr>
        <p:blipFill rotWithShape="1">
          <a:blip r:embed="rId3">
            <a:extLst>
              <a:ext uri="{28A0092B-C50C-407E-A947-70E740481C1C}">
                <a14:useLocalDpi xmlns:a14="http://schemas.microsoft.com/office/drawing/2010/main" val="0"/>
              </a:ext>
            </a:extLst>
          </a:blip>
          <a:srcRect l="16666" t="27778" r="17500" b="12963"/>
          <a:stretch>
            <a:fillRect/>
          </a:stretch>
        </p:blipFill>
        <p:spPr>
          <a:xfrm>
            <a:off x="3962400" y="438150"/>
            <a:ext cx="4876800" cy="2819400"/>
          </a:xfrm>
          <a:prstGeom prst="rect">
            <a:avLst/>
          </a:prstGeom>
        </p:spPr>
      </p:pic>
      <p:sp>
        <p:nvSpPr>
          <p:cNvPr id="6" name="TextBox 5"/>
          <p:cNvSpPr txBox="1"/>
          <p:nvPr/>
        </p:nvSpPr>
        <p:spPr>
          <a:xfrm>
            <a:off x="381000" y="446139"/>
            <a:ext cx="3581400" cy="2585323"/>
          </a:xfrm>
          <a:prstGeom prst="rect">
            <a:avLst/>
          </a:prstGeom>
          <a:noFill/>
        </p:spPr>
        <p:txBody>
          <a:bodyPr wrap="square" rtlCol="0">
            <a:spAutoFit/>
          </a:bodyPr>
          <a:lstStyle/>
          <a:p>
            <a:r>
              <a:rPr lang="en-US" b="1" u="sng" dirty="0">
                <a:latin typeface="Gill Sans MT" panose="020B0502020104020203" charset="0"/>
              </a:rPr>
              <a:t>Step 1:</a:t>
            </a:r>
          </a:p>
          <a:p>
            <a:endParaRPr lang="en-US" u="sng" dirty="0">
              <a:latin typeface="Gill Sans MT" panose="020B0502020104020203" charset="0"/>
            </a:endParaRPr>
          </a:p>
          <a:p>
            <a:r>
              <a:rPr lang="en-US" u="sng" dirty="0">
                <a:latin typeface="Gill Sans MT" panose="020B0502020104020203" charset="0"/>
              </a:rPr>
              <a:t>Initialization:</a:t>
            </a:r>
          </a:p>
          <a:p>
            <a:pPr marL="285750" indent="-285750">
              <a:buFont typeface="Arial" panose="020B0604020202020204" pitchFamily="34" charset="0"/>
              <a:buChar char="•"/>
            </a:pPr>
            <a:r>
              <a:rPr lang="en-US" dirty="0">
                <a:latin typeface="Gill Sans MT" panose="020B0502020104020203" charset="0"/>
              </a:rPr>
              <a:t>Randomly we choose following two centroids (k=2) for two clusters.</a:t>
            </a:r>
          </a:p>
          <a:p>
            <a:endParaRPr lang="en-US" dirty="0">
              <a:latin typeface="Gill Sans MT" panose="020B0502020104020203" charset="0"/>
            </a:endParaRPr>
          </a:p>
          <a:p>
            <a:pPr marL="285750" indent="-285750">
              <a:buFont typeface="Arial" panose="020B0604020202020204" pitchFamily="34" charset="0"/>
              <a:buChar char="•"/>
            </a:pPr>
            <a:r>
              <a:rPr lang="en-US" dirty="0">
                <a:latin typeface="Gill Sans MT" panose="020B0502020104020203" charset="0"/>
              </a:rPr>
              <a:t>In this case the 2 centroid are: m1=(1.0,1.0) and m2=(5.0,7.0).</a:t>
            </a:r>
          </a:p>
        </p:txBody>
      </p:sp>
      <p:pic>
        <p:nvPicPr>
          <p:cNvPr id="8" name="Picture 7" descr="Table&#10;&#10;Description automatically generated"/>
          <p:cNvPicPr>
            <a:picLocks noChangeAspect="1"/>
          </p:cNvPicPr>
          <p:nvPr/>
        </p:nvPicPr>
        <p:blipFill rotWithShape="1">
          <a:blip r:embed="rId4">
            <a:extLst>
              <a:ext uri="{28A0092B-C50C-407E-A947-70E740481C1C}">
                <a14:useLocalDpi xmlns:a14="http://schemas.microsoft.com/office/drawing/2010/main" val="0"/>
              </a:ext>
            </a:extLst>
          </a:blip>
          <a:srcRect l="22500" t="73704" r="30833"/>
          <a:stretch>
            <a:fillRect/>
          </a:stretch>
        </p:blipFill>
        <p:spPr>
          <a:xfrm>
            <a:off x="2667000" y="3387827"/>
            <a:ext cx="4267200" cy="135255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81000" y="446139"/>
            <a:ext cx="3581400" cy="1754326"/>
          </a:xfrm>
          <a:prstGeom prst="rect">
            <a:avLst/>
          </a:prstGeom>
          <a:noFill/>
        </p:spPr>
        <p:txBody>
          <a:bodyPr wrap="square" rtlCol="0">
            <a:spAutoFit/>
          </a:bodyPr>
          <a:lstStyle/>
          <a:p>
            <a:r>
              <a:rPr lang="en-US" b="1" u="sng" dirty="0">
                <a:latin typeface="Gill Sans MT" panose="020B0502020104020203" charset="0"/>
              </a:rPr>
              <a:t>Step 2:</a:t>
            </a:r>
          </a:p>
          <a:p>
            <a:endParaRPr lang="en-US" u="sng" dirty="0">
              <a:latin typeface="Gill Sans MT" panose="020B0502020104020203" charset="0"/>
            </a:endParaRPr>
          </a:p>
          <a:p>
            <a:pPr marL="285750" indent="-285750">
              <a:buFont typeface="Arial" panose="020B0604020202020204" pitchFamily="34" charset="0"/>
              <a:buChar char="•"/>
            </a:pPr>
            <a:r>
              <a:rPr lang="en-US" b="0" i="0" dirty="0">
                <a:solidFill>
                  <a:srgbClr val="3B3835"/>
                </a:solidFill>
                <a:effectLst/>
                <a:latin typeface="Source Sans Pro" panose="020B0503030403020204" pitchFamily="34" charset="0"/>
              </a:rPr>
              <a:t> </a:t>
            </a:r>
            <a:r>
              <a:rPr lang="en-US" b="0" i="0" dirty="0">
                <a:solidFill>
                  <a:srgbClr val="3B3835"/>
                </a:solidFill>
                <a:effectLst/>
                <a:latin typeface="Gill Sans MT" panose="020B0502020104020203" charset="0"/>
              </a:rPr>
              <a:t>Thus, we obtain two clusters containing: {1,2,3} and {4,5,6,7}.  </a:t>
            </a:r>
          </a:p>
          <a:p>
            <a:endParaRPr lang="en-US" b="0" i="0" dirty="0">
              <a:solidFill>
                <a:srgbClr val="3B3835"/>
              </a:solidFill>
              <a:effectLst/>
              <a:latin typeface="Gill Sans MT" panose="020B0502020104020203" charset="0"/>
            </a:endParaRPr>
          </a:p>
          <a:p>
            <a:pPr marL="285750" indent="-285750">
              <a:buFont typeface="Arial" panose="020B0604020202020204" pitchFamily="34" charset="0"/>
              <a:buChar char="•"/>
            </a:pPr>
            <a:r>
              <a:rPr lang="en-US" b="0" i="0" dirty="0">
                <a:solidFill>
                  <a:srgbClr val="3B3835"/>
                </a:solidFill>
                <a:effectLst/>
                <a:latin typeface="Gill Sans MT" panose="020B0502020104020203" charset="0"/>
              </a:rPr>
              <a:t>Their new centroids are:</a:t>
            </a:r>
            <a:endParaRPr lang="en-US" dirty="0">
              <a:latin typeface="Gill Sans MT" panose="020B0502020104020203" charset="0"/>
            </a:endParaRPr>
          </a:p>
        </p:txBody>
      </p:sp>
      <p:pic>
        <p:nvPicPr>
          <p:cNvPr id="3" name="Picture 2" descr="Table&#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8360" y="446139"/>
            <a:ext cx="3924640" cy="2842506"/>
          </a:xfrm>
          <a:prstGeom prst="rect">
            <a:avLst/>
          </a:prstGeom>
        </p:spPr>
      </p:pic>
      <p:pic>
        <p:nvPicPr>
          <p:cNvPr id="10" name="Picture 9" descr="Table&#10;&#10;Description automatically generated"/>
          <p:cNvPicPr>
            <a:picLocks noChangeAspect="1"/>
          </p:cNvPicPr>
          <p:nvPr/>
        </p:nvPicPr>
        <p:blipFill rotWithShape="1">
          <a:blip r:embed="rId4">
            <a:extLst>
              <a:ext uri="{28A0092B-C50C-407E-A947-70E740481C1C}">
                <a14:useLocalDpi xmlns:a14="http://schemas.microsoft.com/office/drawing/2010/main" val="0"/>
              </a:ext>
            </a:extLst>
          </a:blip>
          <a:srcRect l="12634" t="44926" r="45833" b="24814"/>
          <a:stretch>
            <a:fillRect/>
          </a:stretch>
        </p:blipFill>
        <p:spPr>
          <a:xfrm>
            <a:off x="685800" y="2164815"/>
            <a:ext cx="3797710" cy="1556441"/>
          </a:xfrm>
          <a:prstGeom prst="rect">
            <a:avLst/>
          </a:prstGeom>
        </p:spPr>
      </p:pic>
      <p:pic>
        <p:nvPicPr>
          <p:cNvPr id="12" name="Picture 11" descr="Table&#10;&#10;Description automatically generated"/>
          <p:cNvPicPr>
            <a:picLocks noChangeAspect="1"/>
          </p:cNvPicPr>
          <p:nvPr/>
        </p:nvPicPr>
        <p:blipFill rotWithShape="1">
          <a:blip r:embed="rId4">
            <a:extLst>
              <a:ext uri="{28A0092B-C50C-407E-A947-70E740481C1C}">
                <a14:useLocalDpi xmlns:a14="http://schemas.microsoft.com/office/drawing/2010/main" val="0"/>
              </a:ext>
            </a:extLst>
          </a:blip>
          <a:srcRect l="51666" t="70741" r="13124" b="11481"/>
          <a:stretch>
            <a:fillRect/>
          </a:stretch>
        </p:blipFill>
        <p:spPr>
          <a:xfrm>
            <a:off x="5162380" y="3562350"/>
            <a:ext cx="3219620" cy="914400"/>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81000" y="446139"/>
            <a:ext cx="3886200" cy="3139321"/>
          </a:xfrm>
          <a:prstGeom prst="rect">
            <a:avLst/>
          </a:prstGeom>
          <a:noFill/>
        </p:spPr>
        <p:txBody>
          <a:bodyPr wrap="square" rtlCol="0">
            <a:spAutoFit/>
          </a:bodyPr>
          <a:lstStyle/>
          <a:p>
            <a:r>
              <a:rPr lang="en-US" b="1" u="sng" dirty="0">
                <a:latin typeface="Gill Sans MT" panose="020B0502020104020203" charset="0"/>
              </a:rPr>
              <a:t>Step 3:</a:t>
            </a:r>
          </a:p>
          <a:p>
            <a:endParaRPr lang="en-US" u="sng" dirty="0">
              <a:latin typeface="Gill Sans MT" panose="020B0502020104020203" charset="0"/>
            </a:endParaRPr>
          </a:p>
          <a:p>
            <a:pPr marL="285750" indent="-285750">
              <a:buFont typeface="Arial" panose="020B0604020202020204" pitchFamily="34" charset="0"/>
              <a:buChar char="•"/>
            </a:pPr>
            <a:r>
              <a:rPr lang="en-US" b="0" i="0" dirty="0">
                <a:solidFill>
                  <a:srgbClr val="3B3835"/>
                </a:solidFill>
                <a:effectLst/>
                <a:latin typeface="Gill Sans MT" panose="020B0502020104020203" charset="0"/>
              </a:rPr>
              <a:t> Now using these centroids, we compute the Euclidean distance of each object, as shown in the table. </a:t>
            </a:r>
          </a:p>
          <a:p>
            <a:endParaRPr lang="en-US" b="0" i="0" dirty="0">
              <a:solidFill>
                <a:srgbClr val="3B3835"/>
              </a:solidFill>
              <a:effectLst/>
              <a:latin typeface="Gill Sans MT" panose="020B0502020104020203" charset="0"/>
            </a:endParaRPr>
          </a:p>
          <a:p>
            <a:pPr marL="285750" indent="-285750">
              <a:buFont typeface="Arial" panose="020B0604020202020204" pitchFamily="34" charset="0"/>
              <a:buChar char="•"/>
            </a:pPr>
            <a:r>
              <a:rPr lang="en-US" b="0" i="0" dirty="0">
                <a:solidFill>
                  <a:srgbClr val="3B3835"/>
                </a:solidFill>
                <a:effectLst/>
                <a:latin typeface="Gill Sans MT" panose="020B0502020104020203" charset="0"/>
              </a:rPr>
              <a:t>Therefore, the new clusters are: {1,2} and {3,4,5,6,7}.</a:t>
            </a:r>
          </a:p>
          <a:p>
            <a:pPr marL="285750" indent="-285750">
              <a:buFont typeface="Arial" panose="020B0604020202020204" pitchFamily="34" charset="0"/>
              <a:buChar char="•"/>
            </a:pPr>
            <a:endParaRPr lang="en-US" dirty="0">
              <a:solidFill>
                <a:srgbClr val="3B3835"/>
              </a:solidFill>
              <a:latin typeface="Gill Sans MT" panose="020B0502020104020203" charset="0"/>
            </a:endParaRPr>
          </a:p>
          <a:p>
            <a:pPr marL="285750" indent="-285750">
              <a:buFont typeface="Arial" panose="020B0604020202020204" pitchFamily="34" charset="0"/>
              <a:buChar char="•"/>
            </a:pPr>
            <a:r>
              <a:rPr lang="en-US" b="0" i="0" dirty="0">
                <a:solidFill>
                  <a:srgbClr val="3B3835"/>
                </a:solidFill>
                <a:effectLst/>
                <a:latin typeface="Gill Sans MT" panose="020B0502020104020203" charset="0"/>
              </a:rPr>
              <a:t>Next centroids are: m1=(1.25,1.5) and m2 = (3.9,5.1)</a:t>
            </a:r>
            <a:endParaRPr lang="en-US" dirty="0">
              <a:latin typeface="Gill Sans MT" panose="020B0502020104020203" charset="0"/>
            </a:endParaRPr>
          </a:p>
        </p:txBody>
      </p:sp>
      <p:pic>
        <p:nvPicPr>
          <p:cNvPr id="5" name="Picture 7"/>
          <p:cNvPicPr>
            <a:picLocks noChangeAspect="1" noChangeArrowheads="1"/>
          </p:cNvPicPr>
          <p:nvPr/>
        </p:nvPicPr>
        <p:blipFill>
          <a:blip r:embed="rId3">
            <a:extLst>
              <a:ext uri="{28A0092B-C50C-407E-A947-70E740481C1C}">
                <a14:useLocalDpi xmlns:a14="http://schemas.microsoft.com/office/drawing/2010/main" val="0"/>
              </a:ext>
            </a:extLst>
          </a:blip>
          <a:srcRect t="6557"/>
          <a:stretch>
            <a:fillRect/>
          </a:stretch>
        </p:blipFill>
        <p:spPr bwMode="auto">
          <a:xfrm>
            <a:off x="4419600" y="361950"/>
            <a:ext cx="40386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81000" y="446139"/>
            <a:ext cx="3886200" cy="3139321"/>
          </a:xfrm>
          <a:prstGeom prst="rect">
            <a:avLst/>
          </a:prstGeom>
          <a:noFill/>
        </p:spPr>
        <p:txBody>
          <a:bodyPr wrap="square" rtlCol="0">
            <a:spAutoFit/>
          </a:bodyPr>
          <a:lstStyle/>
          <a:p>
            <a:r>
              <a:rPr lang="en-US" b="1" u="sng" dirty="0">
                <a:latin typeface="Gill Sans MT" panose="020B0502020104020203" charset="0"/>
              </a:rPr>
              <a:t>Step 4:</a:t>
            </a:r>
          </a:p>
          <a:p>
            <a:endParaRPr lang="en-US" u="sng" dirty="0">
              <a:latin typeface="Gill Sans MT" panose="020B0502020104020203" charset="0"/>
            </a:endParaRPr>
          </a:p>
          <a:p>
            <a:pPr marL="285750" indent="-285750">
              <a:buFont typeface="Arial" panose="020B0604020202020204" pitchFamily="34" charset="0"/>
              <a:buChar char="•"/>
            </a:pPr>
            <a:r>
              <a:rPr lang="en-US" b="0" i="0" dirty="0">
                <a:solidFill>
                  <a:srgbClr val="3B3835"/>
                </a:solidFill>
                <a:effectLst/>
                <a:latin typeface="Gill Sans MT" panose="020B0502020104020203" charset="0"/>
              </a:rPr>
              <a:t> The clusters obtained are: {1,2} and {3,4,5,6,7}.</a:t>
            </a:r>
          </a:p>
          <a:p>
            <a:pPr marL="285750" indent="-285750">
              <a:buFont typeface="Arial" panose="020B0604020202020204" pitchFamily="34" charset="0"/>
              <a:buChar char="•"/>
            </a:pPr>
            <a:endParaRPr lang="en-US" dirty="0">
              <a:solidFill>
                <a:srgbClr val="3B3835"/>
              </a:solidFill>
              <a:latin typeface="Gill Sans MT" panose="020B0502020104020203" charset="0"/>
            </a:endParaRPr>
          </a:p>
          <a:p>
            <a:pPr marL="285750" indent="-285750">
              <a:buFont typeface="Arial" panose="020B0604020202020204" pitchFamily="34" charset="0"/>
              <a:buChar char="•"/>
            </a:pPr>
            <a:r>
              <a:rPr lang="en-US" b="0" i="0" dirty="0">
                <a:solidFill>
                  <a:srgbClr val="3B3835"/>
                </a:solidFill>
                <a:effectLst/>
                <a:latin typeface="Gill Sans MT" panose="020B0502020104020203" charset="0"/>
              </a:rPr>
              <a:t>Therefore, there is no change in the cluster.</a:t>
            </a:r>
          </a:p>
          <a:p>
            <a:pPr marL="285750" indent="-285750">
              <a:buFont typeface="Arial" panose="020B0604020202020204" pitchFamily="34" charset="0"/>
              <a:buChar char="•"/>
            </a:pPr>
            <a:endParaRPr lang="en-US" dirty="0">
              <a:solidFill>
                <a:srgbClr val="3B3835"/>
              </a:solidFill>
              <a:latin typeface="Gill Sans MT" panose="020B0502020104020203" charset="0"/>
            </a:endParaRPr>
          </a:p>
          <a:p>
            <a:pPr marL="285750" indent="-285750">
              <a:buFont typeface="Arial" panose="020B0604020202020204" pitchFamily="34" charset="0"/>
              <a:buChar char="•"/>
            </a:pPr>
            <a:r>
              <a:rPr lang="en-US" b="0" i="0" dirty="0">
                <a:solidFill>
                  <a:srgbClr val="3B3835"/>
                </a:solidFill>
                <a:effectLst/>
                <a:latin typeface="Gill Sans MT" panose="020B0502020104020203" charset="0"/>
              </a:rPr>
              <a:t>Thus, the algorithm comes to a halt here and the final result consists of 2 clusters {1,2} and {3,4,5,6,7}.</a:t>
            </a:r>
            <a:endParaRPr lang="en-US" dirty="0">
              <a:latin typeface="Gill Sans MT" panose="020B0502020104020203" charset="0"/>
            </a:endParaRPr>
          </a:p>
        </p:txBody>
      </p:sp>
      <p:pic>
        <p:nvPicPr>
          <p:cNvPr id="4" name="Picture 7"/>
          <p:cNvPicPr>
            <a:picLocks noChangeAspect="1" noChangeArrowheads="1"/>
          </p:cNvPicPr>
          <p:nvPr/>
        </p:nvPicPr>
        <p:blipFill>
          <a:blip r:embed="rId3">
            <a:extLst>
              <a:ext uri="{28A0092B-C50C-407E-A947-70E740481C1C}">
                <a14:useLocalDpi xmlns:a14="http://schemas.microsoft.com/office/drawing/2010/main" val="0"/>
              </a:ext>
            </a:extLst>
          </a:blip>
          <a:srcRect l="5357" t="4225" r="3572" b="8450"/>
          <a:stretch>
            <a:fillRect/>
          </a:stretch>
        </p:blipFill>
        <p:spPr>
          <a:xfrm>
            <a:off x="4800600" y="5155"/>
            <a:ext cx="3886200" cy="4724400"/>
          </a:xfrm>
          <a:prstGeom prst="rect">
            <a:avLst/>
          </a:prstGeo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ubble chart&#10;&#10;Description automatically generated"/>
          <p:cNvPicPr>
            <a:picLocks noChangeAspect="1"/>
          </p:cNvPicPr>
          <p:nvPr/>
        </p:nvPicPr>
        <p:blipFill rotWithShape="1">
          <a:blip r:embed="rId3">
            <a:extLst>
              <a:ext uri="{28A0092B-C50C-407E-A947-70E740481C1C}">
                <a14:useLocalDpi xmlns:a14="http://schemas.microsoft.com/office/drawing/2010/main" val="0"/>
              </a:ext>
            </a:extLst>
          </a:blip>
          <a:srcRect l="25000" t="24815" r="18334" b="10000"/>
          <a:stretch>
            <a:fillRect/>
          </a:stretch>
        </p:blipFill>
        <p:spPr>
          <a:xfrm>
            <a:off x="2095500" y="1200150"/>
            <a:ext cx="5181600" cy="3352800"/>
          </a:xfrm>
          <a:prstGeom prst="rect">
            <a:avLst/>
          </a:prstGeom>
        </p:spPr>
      </p:pic>
      <p:sp>
        <p:nvSpPr>
          <p:cNvPr id="4" name="TextBox 3"/>
          <p:cNvSpPr txBox="1"/>
          <p:nvPr/>
        </p:nvSpPr>
        <p:spPr>
          <a:xfrm>
            <a:off x="533400" y="361950"/>
            <a:ext cx="8305800" cy="461665"/>
          </a:xfrm>
          <a:prstGeom prst="rect">
            <a:avLst/>
          </a:prstGeom>
          <a:noFill/>
        </p:spPr>
        <p:txBody>
          <a:bodyPr wrap="square" rtlCol="0">
            <a:spAutoFit/>
          </a:bodyPr>
          <a:lstStyle/>
          <a:p>
            <a:r>
              <a:rPr lang="en-US" sz="2400" b="1" u="sng" dirty="0"/>
              <a:t>Plot</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381000" y="278269"/>
            <a:ext cx="8305800" cy="523220"/>
          </a:xfrm>
          <a:prstGeom prst="rect">
            <a:avLst/>
          </a:prstGeom>
          <a:noFill/>
        </p:spPr>
        <p:txBody>
          <a:bodyPr wrap="square" rtlCol="0">
            <a:spAutoFit/>
          </a:bodyPr>
          <a:lstStyle/>
          <a:p>
            <a:r>
              <a:rPr lang="en-US" sz="2800" b="1" dirty="0"/>
              <a:t>Unsupervised learning</a:t>
            </a:r>
          </a:p>
        </p:txBody>
      </p:sp>
      <p:sp>
        <p:nvSpPr>
          <p:cNvPr id="19" name="TextBox 18"/>
          <p:cNvSpPr txBox="1"/>
          <p:nvPr/>
        </p:nvSpPr>
        <p:spPr>
          <a:xfrm>
            <a:off x="381000" y="4248150"/>
            <a:ext cx="8305800" cy="523220"/>
          </a:xfrm>
          <a:prstGeom prst="rect">
            <a:avLst/>
          </a:prstGeom>
          <a:noFill/>
        </p:spPr>
        <p:txBody>
          <a:bodyPr wrap="square" rtlCol="0">
            <a:spAutoFit/>
          </a:bodyPr>
          <a:lstStyle/>
          <a:p>
            <a:r>
              <a:rPr lang="en-US" sz="2800" dirty="0"/>
              <a:t>Training set: 		</a:t>
            </a:r>
          </a:p>
        </p:txBody>
      </p:sp>
      <p:cxnSp>
        <p:nvCxnSpPr>
          <p:cNvPr id="20" name="Straight Arrow Connector 19"/>
          <p:cNvCxnSpPr/>
          <p:nvPr/>
        </p:nvCxnSpPr>
        <p:spPr>
          <a:xfrm flipH="1" flipV="1">
            <a:off x="3081894" y="977875"/>
            <a:ext cx="11064" cy="2773368"/>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895600" y="3560445"/>
            <a:ext cx="3352800"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33" name="Picture 32"/>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699710" y="1422911"/>
            <a:ext cx="222885" cy="150495"/>
          </a:xfrm>
          <a:prstGeom prst="rect">
            <a:avLst/>
          </a:prstGeom>
        </p:spPr>
      </p:pic>
      <p:pic>
        <p:nvPicPr>
          <p:cNvPr id="34" name="Picture 33"/>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633726" y="3751243"/>
            <a:ext cx="228600" cy="150495"/>
          </a:xfrm>
          <a:prstGeom prst="rect">
            <a:avLst/>
          </a:prstGeom>
        </p:spPr>
      </p:pic>
      <p:pic>
        <p:nvPicPr>
          <p:cNvPr id="15" name="Picture 14"/>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2537639" y="4364027"/>
            <a:ext cx="2750820" cy="291465"/>
          </a:xfrm>
          <a:prstGeom prst="rect">
            <a:avLst/>
          </a:prstGeom>
        </p:spPr>
      </p:pic>
      <p:sp>
        <p:nvSpPr>
          <p:cNvPr id="10" name="Oval 9"/>
          <p:cNvSpPr/>
          <p:nvPr/>
        </p:nvSpPr>
        <p:spPr>
          <a:xfrm>
            <a:off x="3458838" y="2368592"/>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914694" y="2518080"/>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002796" y="3000126"/>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3465445" y="2784448"/>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3733800" y="3234690"/>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4763935" y="1881423"/>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5189670" y="1928745"/>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5002348" y="1325388"/>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5486400" y="1572432"/>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714029" y="1475298"/>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8">
            <p14:nvContentPartPr>
              <p14:cNvPr id="3" name="Ink 2"/>
              <p14:cNvContentPartPr/>
              <p14:nvPr/>
            </p14:nvContentPartPr>
            <p14:xfrm>
              <a:off x="2707920" y="1130040"/>
              <a:ext cx="5889240" cy="3620160"/>
            </p14:xfrm>
          </p:contentPart>
        </mc:Choice>
        <mc:Fallback xmlns="">
          <p:pic>
            <p:nvPicPr>
              <p:cNvPr id="3" name="Ink 2"/>
            </p:nvPicPr>
            <p:blipFill>
              <a:blip r:embed="rId9"/>
            </p:blipFill>
            <p:spPr>
              <a:xfrm>
                <a:off x="2707920" y="1130040"/>
                <a:ext cx="5889240" cy="362016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K-Means Clusters</a:t>
            </a:r>
          </a:p>
        </p:txBody>
      </p:sp>
      <p:sp>
        <p:nvSpPr>
          <p:cNvPr id="3" name="Content Placeholder 2"/>
          <p:cNvSpPr>
            <a:spLocks noGrp="1"/>
          </p:cNvSpPr>
          <p:nvPr>
            <p:ph idx="1"/>
          </p:nvPr>
        </p:nvSpPr>
        <p:spPr/>
        <p:txBody>
          <a:bodyPr/>
          <a:lstStyle/>
          <a:p>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76350"/>
            <a:ext cx="7543800"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44591" y="4270975"/>
            <a:ext cx="8229600" cy="646331"/>
          </a:xfrm>
          <a:prstGeom prst="rect">
            <a:avLst/>
          </a:prstGeom>
        </p:spPr>
        <p:txBody>
          <a:bodyPr wrap="square">
            <a:spAutoFit/>
          </a:bodyPr>
          <a:lstStyle/>
          <a:p>
            <a:pPr marL="285750" indent="-285750">
              <a:buFont typeface="Arial" pitchFamily="34" charset="0"/>
              <a:buChar char="•"/>
            </a:pPr>
            <a:r>
              <a:rPr lang="en-US" dirty="0"/>
              <a:t>The quality of the cluster assignments is determined by </a:t>
            </a:r>
            <a:r>
              <a:rPr lang="en-US" dirty="0" smtClean="0"/>
              <a:t>computing the </a:t>
            </a:r>
            <a:r>
              <a:rPr lang="en-US" dirty="0"/>
              <a:t>sum of the squared error (SSE) after the centroids converge</a:t>
            </a:r>
          </a:p>
        </p:txBody>
      </p:sp>
    </p:spTree>
    <p:extLst>
      <p:ext uri="{BB962C8B-B14F-4D97-AF65-F5344CB8AC3E}">
        <p14:creationId xmlns:p14="http://schemas.microsoft.com/office/powerpoint/2010/main" val="19079419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ctrTitle"/>
          </p:nvPr>
        </p:nvSpPr>
        <p:spPr>
          <a:xfrm>
            <a:off x="304800" y="717561"/>
            <a:ext cx="6819900" cy="1625589"/>
          </a:xfrm>
        </p:spPr>
        <p:txBody>
          <a:bodyPr>
            <a:noAutofit/>
          </a:bodyPr>
          <a:lstStyle/>
          <a:p>
            <a:pPr algn="l"/>
            <a:r>
              <a:rPr lang="en-US" dirty="0">
                <a:solidFill>
                  <a:schemeClr val="accent2"/>
                </a:solidFill>
              </a:rPr>
              <a:t>Choosing the number of clusters</a:t>
            </a:r>
            <a:endParaRPr lang="en-US" b="1" dirty="0">
              <a:solidFill>
                <a:schemeClr val="accent2"/>
              </a:solidFill>
            </a:endParaRPr>
          </a:p>
        </p:txBody>
      </p:sp>
      <p:sp>
        <p:nvSpPr>
          <p:cNvPr id="3" name="Rectangle 2"/>
          <p:cNvSpPr/>
          <p:nvPr/>
        </p:nvSpPr>
        <p:spPr>
          <a:xfrm>
            <a:off x="8153400" y="4705350"/>
            <a:ext cx="990600" cy="438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p:cNvSpPr txBox="1"/>
          <p:nvPr/>
        </p:nvSpPr>
        <p:spPr>
          <a:xfrm>
            <a:off x="381000" y="285750"/>
            <a:ext cx="8305800" cy="430887"/>
          </a:xfrm>
          <a:prstGeom prst="rect">
            <a:avLst/>
          </a:prstGeom>
          <a:noFill/>
        </p:spPr>
        <p:txBody>
          <a:bodyPr wrap="square" rtlCol="0">
            <a:spAutoFit/>
          </a:bodyPr>
          <a:lstStyle/>
          <a:p>
            <a:r>
              <a:rPr lang="en-US" sz="2200" b="1" dirty="0"/>
              <a:t>What is the right value of K?</a:t>
            </a:r>
          </a:p>
        </p:txBody>
      </p:sp>
      <p:cxnSp>
        <p:nvCxnSpPr>
          <p:cNvPr id="59" name="Straight Connector 58"/>
          <p:cNvCxnSpPr/>
          <p:nvPr/>
        </p:nvCxnSpPr>
        <p:spPr>
          <a:xfrm flipV="1">
            <a:off x="2476222" y="1047749"/>
            <a:ext cx="0" cy="3443283"/>
          </a:xfrm>
          <a:prstGeom prst="line">
            <a:avLst/>
          </a:prstGeom>
          <a:ln w="19050">
            <a:solidFill>
              <a:schemeClr val="bg1">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2209800" y="4199454"/>
            <a:ext cx="4572000" cy="0"/>
          </a:xfrm>
          <a:prstGeom prst="line">
            <a:avLst/>
          </a:prstGeom>
          <a:ln w="19050">
            <a:solidFill>
              <a:schemeClr val="bg1">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3140926" y="3413962"/>
            <a:ext cx="72188" cy="7218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3432183" y="3002271"/>
            <a:ext cx="72188" cy="7218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3635962" y="2651962"/>
            <a:ext cx="72188" cy="7218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3890212" y="3194774"/>
            <a:ext cx="72188" cy="7218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3216447" y="2692067"/>
            <a:ext cx="72188" cy="7218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3563774" y="1504950"/>
            <a:ext cx="72188" cy="7218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3853362" y="1809750"/>
            <a:ext cx="72188" cy="7218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3586090" y="2015681"/>
            <a:ext cx="72188" cy="7218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3276600" y="1760668"/>
            <a:ext cx="72188" cy="7218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3842077" y="2145177"/>
            <a:ext cx="72188" cy="7218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3534276" y="3377868"/>
            <a:ext cx="72188" cy="7218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6031831" y="3139633"/>
            <a:ext cx="72188" cy="7218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5735795" y="2887183"/>
            <a:ext cx="72188" cy="7218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6087980" y="3566362"/>
            <a:ext cx="72188" cy="7218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5678905" y="3446046"/>
            <a:ext cx="72188" cy="7218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5287458" y="3181353"/>
            <a:ext cx="72188" cy="7218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6202701" y="2109157"/>
            <a:ext cx="72188" cy="7218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5625182" y="1798954"/>
            <a:ext cx="72188" cy="7218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5959643" y="2412625"/>
            <a:ext cx="72188" cy="7218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5552994" y="2373848"/>
            <a:ext cx="72188" cy="7218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5808641" y="2151747"/>
            <a:ext cx="72188" cy="7218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6404812" y="1843070"/>
            <a:ext cx="72188" cy="7218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5995737" y="1722754"/>
            <a:ext cx="72188" cy="7218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829600" y="1244520"/>
              <a:ext cx="3902400" cy="2647440"/>
            </p14:xfrm>
          </p:contentPart>
        </mc:Choice>
        <mc:Fallback xmlns="">
          <p:pic>
            <p:nvPicPr>
              <p:cNvPr id="2" name="Ink 1"/>
            </p:nvPicPr>
            <p:blipFill>
              <a:blip r:embed="rId3"/>
            </p:blipFill>
            <p:spPr>
              <a:xfrm>
                <a:off x="2829600" y="1244520"/>
                <a:ext cx="3902400" cy="264744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381000" y="285750"/>
            <a:ext cx="8305800" cy="430887"/>
          </a:xfrm>
          <a:prstGeom prst="rect">
            <a:avLst/>
          </a:prstGeom>
          <a:noFill/>
        </p:spPr>
        <p:txBody>
          <a:bodyPr wrap="square" rtlCol="0">
            <a:spAutoFit/>
          </a:bodyPr>
          <a:lstStyle/>
          <a:p>
            <a:r>
              <a:rPr lang="en-US" sz="2200" b="1" dirty="0"/>
              <a:t>Choosing the value of K</a:t>
            </a:r>
          </a:p>
        </p:txBody>
      </p:sp>
      <p:sp>
        <p:nvSpPr>
          <p:cNvPr id="3" name="TextBox 2"/>
          <p:cNvSpPr txBox="1"/>
          <p:nvPr/>
        </p:nvSpPr>
        <p:spPr>
          <a:xfrm>
            <a:off x="381000" y="769263"/>
            <a:ext cx="8305800" cy="430887"/>
          </a:xfrm>
          <a:prstGeom prst="rect">
            <a:avLst/>
          </a:prstGeom>
          <a:noFill/>
        </p:spPr>
        <p:txBody>
          <a:bodyPr wrap="square" rtlCol="0">
            <a:spAutoFit/>
          </a:bodyPr>
          <a:lstStyle/>
          <a:p>
            <a:r>
              <a:rPr lang="en-US" sz="2200" dirty="0"/>
              <a:t>Elbow method:</a:t>
            </a:r>
          </a:p>
        </p:txBody>
      </p:sp>
      <p:graphicFrame>
        <p:nvGraphicFramePr>
          <p:cNvPr id="5" name="Chart 4"/>
          <p:cNvGraphicFramePr/>
          <p:nvPr/>
        </p:nvGraphicFramePr>
        <p:xfrm>
          <a:off x="609600" y="1504950"/>
          <a:ext cx="3619500" cy="2590800"/>
        </p:xfrm>
        <a:graphic>
          <a:graphicData uri="http://schemas.openxmlformats.org/drawingml/2006/chart">
            <c:chart xmlns:c="http://schemas.openxmlformats.org/drawingml/2006/chart" xmlns:r="http://schemas.openxmlformats.org/officeDocument/2006/relationships" r:id="rId5"/>
          </a:graphicData>
        </a:graphic>
      </p:graphicFrame>
      <p:grpSp>
        <p:nvGrpSpPr>
          <p:cNvPr id="8" name="Group 7"/>
          <p:cNvGrpSpPr/>
          <p:nvPr/>
        </p:nvGrpSpPr>
        <p:grpSpPr>
          <a:xfrm rot="16200000">
            <a:off x="-389180" y="2456533"/>
            <a:ext cx="1847851" cy="401885"/>
            <a:chOff x="533400" y="1531263"/>
            <a:chExt cx="1981200" cy="430887"/>
          </a:xfrm>
        </p:grpSpPr>
        <p:sp>
          <p:nvSpPr>
            <p:cNvPr id="6" name="TextBox 5"/>
            <p:cNvSpPr txBox="1"/>
            <p:nvPr/>
          </p:nvSpPr>
          <p:spPr>
            <a:xfrm>
              <a:off x="533400" y="1531263"/>
              <a:ext cx="1981200" cy="430887"/>
            </a:xfrm>
            <a:prstGeom prst="rect">
              <a:avLst/>
            </a:prstGeom>
            <a:noFill/>
          </p:spPr>
          <p:txBody>
            <a:bodyPr wrap="square" rtlCol="0">
              <a:spAutoFit/>
            </a:bodyPr>
            <a:lstStyle/>
            <a:p>
              <a:r>
                <a:rPr lang="en-US" sz="2000" dirty="0"/>
                <a:t>Cost function </a:t>
              </a:r>
            </a:p>
          </p:txBody>
        </p:sp>
        <p:pic>
          <p:nvPicPr>
            <p:cNvPr id="7" name="Picture 6"/>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209800" y="1639264"/>
              <a:ext cx="171450" cy="214884"/>
            </a:xfrm>
            <a:prstGeom prst="rect">
              <a:avLst/>
            </a:prstGeom>
          </p:spPr>
        </p:pic>
      </p:grpSp>
      <p:sp>
        <p:nvSpPr>
          <p:cNvPr id="11" name="TextBox 10"/>
          <p:cNvSpPr txBox="1"/>
          <p:nvPr/>
        </p:nvSpPr>
        <p:spPr>
          <a:xfrm>
            <a:off x="1611071" y="4047206"/>
            <a:ext cx="2198929" cy="400110"/>
          </a:xfrm>
          <a:prstGeom prst="rect">
            <a:avLst/>
          </a:prstGeom>
          <a:noFill/>
        </p:spPr>
        <p:txBody>
          <a:bodyPr wrap="square" rtlCol="0">
            <a:spAutoFit/>
          </a:bodyPr>
          <a:lstStyle/>
          <a:p>
            <a:r>
              <a:rPr lang="en-US" sz="2000" dirty="0"/>
              <a:t>(no. of clusters)</a:t>
            </a:r>
          </a:p>
        </p:txBody>
      </p:sp>
      <p:pic>
        <p:nvPicPr>
          <p:cNvPr id="9" name="Picture 8"/>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447800" y="4161472"/>
            <a:ext cx="215265" cy="173355"/>
          </a:xfrm>
          <a:prstGeom prst="rect">
            <a:avLst/>
          </a:prstGeom>
        </p:spPr>
      </p:pic>
      <p:sp>
        <p:nvSpPr>
          <p:cNvPr id="10" name="Rectangle 9"/>
          <p:cNvSpPr/>
          <p:nvPr/>
        </p:nvSpPr>
        <p:spPr>
          <a:xfrm>
            <a:off x="4648199" y="1882731"/>
            <a:ext cx="4177575" cy="2031325"/>
          </a:xfrm>
          <a:prstGeom prst="rect">
            <a:avLst/>
          </a:prstGeom>
        </p:spPr>
        <p:txBody>
          <a:bodyPr wrap="square">
            <a:spAutoFit/>
          </a:bodyPr>
          <a:lstStyle/>
          <a:p>
            <a:r>
              <a:rPr lang="en-US" b="1" dirty="0"/>
              <a:t>Elbow </a:t>
            </a:r>
            <a:r>
              <a:rPr lang="en-US" dirty="0"/>
              <a:t>method gives us an idea on </a:t>
            </a:r>
          </a:p>
          <a:p>
            <a:r>
              <a:rPr lang="en-US" dirty="0"/>
              <a:t>what a good </a:t>
            </a:r>
            <a:r>
              <a:rPr lang="en-US" i="1" dirty="0"/>
              <a:t>k </a:t>
            </a:r>
            <a:r>
              <a:rPr lang="en-US" dirty="0"/>
              <a:t>number of clusters </a:t>
            </a:r>
          </a:p>
          <a:p>
            <a:r>
              <a:rPr lang="en-US" dirty="0"/>
              <a:t>would be based on the sum of squared </a:t>
            </a:r>
          </a:p>
          <a:p>
            <a:r>
              <a:rPr lang="en-US" dirty="0"/>
              <a:t>distance (SSE) between data points and </a:t>
            </a:r>
          </a:p>
          <a:p>
            <a:r>
              <a:rPr lang="en-US" dirty="0"/>
              <a:t>their assigned clusters’ centroids. </a:t>
            </a:r>
          </a:p>
          <a:p>
            <a:r>
              <a:rPr lang="en-US" dirty="0"/>
              <a:t>We pick </a:t>
            </a:r>
            <a:r>
              <a:rPr lang="en-US" i="1" dirty="0"/>
              <a:t>k </a:t>
            </a:r>
            <a:r>
              <a:rPr lang="en-US" dirty="0"/>
              <a:t>at the spot where SSE starts </a:t>
            </a:r>
          </a:p>
          <a:p>
            <a:r>
              <a:rPr lang="en-US" dirty="0"/>
              <a:t>to flatten out and forming an elbow</a:t>
            </a:r>
          </a:p>
        </p:txBody>
      </p:sp>
      <p:pic>
        <p:nvPicPr>
          <p:cNvPr id="717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67295" y="1823476"/>
            <a:ext cx="3086480" cy="1805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381000" y="285750"/>
            <a:ext cx="8305800" cy="430887"/>
          </a:xfrm>
          <a:prstGeom prst="rect">
            <a:avLst/>
          </a:prstGeom>
          <a:noFill/>
        </p:spPr>
        <p:txBody>
          <a:bodyPr wrap="square" rtlCol="0">
            <a:spAutoFit/>
          </a:bodyPr>
          <a:lstStyle/>
          <a:p>
            <a:r>
              <a:rPr lang="en-US" sz="2200" b="1" dirty="0"/>
              <a:t>Choosing the value of K</a:t>
            </a:r>
          </a:p>
        </p:txBody>
      </p:sp>
      <p:sp>
        <p:nvSpPr>
          <p:cNvPr id="15" name="TextBox 14"/>
          <p:cNvSpPr txBox="1"/>
          <p:nvPr/>
        </p:nvSpPr>
        <p:spPr>
          <a:xfrm>
            <a:off x="381000" y="616863"/>
            <a:ext cx="8305800" cy="1785104"/>
          </a:xfrm>
          <a:prstGeom prst="rect">
            <a:avLst/>
          </a:prstGeom>
          <a:noFill/>
        </p:spPr>
        <p:txBody>
          <a:bodyPr wrap="square" rtlCol="0">
            <a:spAutoFit/>
          </a:bodyPr>
          <a:lstStyle/>
          <a:p>
            <a:r>
              <a:rPr lang="en-US" sz="2200" dirty="0"/>
              <a:t>Sometimes, you’re running K-means to get clusters to use for some later/downstream purpose. Evaluate K-means based on a metric for how well it performs for that later purpose.</a:t>
            </a:r>
          </a:p>
          <a:p>
            <a:endParaRPr lang="en-US" sz="2200" dirty="0"/>
          </a:p>
          <a:p>
            <a:r>
              <a:rPr lang="en-US" sz="2200" dirty="0"/>
              <a:t>E.g.</a:t>
            </a:r>
          </a:p>
        </p:txBody>
      </p:sp>
      <p:cxnSp>
        <p:nvCxnSpPr>
          <p:cNvPr id="16" name="Straight Arrow Connector 15"/>
          <p:cNvCxnSpPr/>
          <p:nvPr/>
        </p:nvCxnSpPr>
        <p:spPr>
          <a:xfrm flipH="1" flipV="1">
            <a:off x="1405734" y="2438857"/>
            <a:ext cx="9315" cy="2291749"/>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248897" y="4572941"/>
            <a:ext cx="2822649"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rot="19919900">
            <a:off x="2032347" y="4110934"/>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 name="Oval 25"/>
          <p:cNvSpPr/>
          <p:nvPr/>
        </p:nvSpPr>
        <p:spPr>
          <a:xfrm rot="19919900">
            <a:off x="3031571" y="3496564"/>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7" name="Oval 26"/>
          <p:cNvSpPr/>
          <p:nvPr/>
        </p:nvSpPr>
        <p:spPr>
          <a:xfrm rot="19919900">
            <a:off x="2217856" y="3564325"/>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8" name="Oval 27"/>
          <p:cNvSpPr/>
          <p:nvPr/>
        </p:nvSpPr>
        <p:spPr>
          <a:xfrm rot="19919900">
            <a:off x="3008049" y="3806400"/>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 name="Oval 28"/>
          <p:cNvSpPr/>
          <p:nvPr/>
        </p:nvSpPr>
        <p:spPr>
          <a:xfrm rot="19919900">
            <a:off x="2140660" y="3800285"/>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1" name="Oval 30"/>
          <p:cNvSpPr/>
          <p:nvPr/>
        </p:nvSpPr>
        <p:spPr>
          <a:xfrm rot="19919900">
            <a:off x="2832887" y="3656474"/>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2" name="Oval 31"/>
          <p:cNvSpPr/>
          <p:nvPr/>
        </p:nvSpPr>
        <p:spPr>
          <a:xfrm rot="19919900">
            <a:off x="3165044" y="3263915"/>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3" name="Oval 32"/>
          <p:cNvSpPr/>
          <p:nvPr/>
        </p:nvSpPr>
        <p:spPr>
          <a:xfrm rot="19919900">
            <a:off x="2869948" y="3122504"/>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4" name="Oval 33"/>
          <p:cNvSpPr/>
          <p:nvPr/>
        </p:nvSpPr>
        <p:spPr>
          <a:xfrm rot="19919900">
            <a:off x="3320237" y="2905283"/>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5" name="Oval 34"/>
          <p:cNvSpPr/>
          <p:nvPr/>
        </p:nvSpPr>
        <p:spPr>
          <a:xfrm rot="19919900">
            <a:off x="2546649" y="3345824"/>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6" name="Oval 35"/>
          <p:cNvSpPr/>
          <p:nvPr/>
        </p:nvSpPr>
        <p:spPr>
          <a:xfrm rot="17880585">
            <a:off x="2294058" y="4123788"/>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7" name="Oval 36"/>
          <p:cNvSpPr/>
          <p:nvPr/>
        </p:nvSpPr>
        <p:spPr>
          <a:xfrm rot="17880585">
            <a:off x="2426327" y="3738527"/>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8" name="Oval 37"/>
          <p:cNvSpPr/>
          <p:nvPr/>
        </p:nvSpPr>
        <p:spPr>
          <a:xfrm rot="17880585">
            <a:off x="2370258" y="3898234"/>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0" name="Oval 39"/>
          <p:cNvSpPr/>
          <p:nvPr/>
        </p:nvSpPr>
        <p:spPr>
          <a:xfrm rot="19919900">
            <a:off x="1715463" y="4427421"/>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1" name="Oval 40"/>
          <p:cNvSpPr/>
          <p:nvPr/>
        </p:nvSpPr>
        <p:spPr>
          <a:xfrm rot="19919900">
            <a:off x="2080208" y="4434080"/>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2" name="Oval 41"/>
          <p:cNvSpPr/>
          <p:nvPr/>
        </p:nvSpPr>
        <p:spPr>
          <a:xfrm rot="19919900">
            <a:off x="1917118" y="3893450"/>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3" name="Oval 42"/>
          <p:cNvSpPr/>
          <p:nvPr/>
        </p:nvSpPr>
        <p:spPr>
          <a:xfrm rot="19919900">
            <a:off x="2482731" y="3976880"/>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4" name="Oval 43"/>
          <p:cNvSpPr/>
          <p:nvPr/>
        </p:nvSpPr>
        <p:spPr>
          <a:xfrm rot="19919900">
            <a:off x="1593818" y="4116771"/>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6" name="Oval 45"/>
          <p:cNvSpPr/>
          <p:nvPr/>
        </p:nvSpPr>
        <p:spPr>
          <a:xfrm>
            <a:off x="2288667" y="3347911"/>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7" name="Oval 46"/>
          <p:cNvSpPr/>
          <p:nvPr/>
        </p:nvSpPr>
        <p:spPr>
          <a:xfrm>
            <a:off x="2772180" y="3525037"/>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8" name="Oval 47"/>
          <p:cNvSpPr/>
          <p:nvPr/>
        </p:nvSpPr>
        <p:spPr>
          <a:xfrm>
            <a:off x="2717412" y="2971127"/>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9" name="Oval 48"/>
          <p:cNvSpPr/>
          <p:nvPr/>
        </p:nvSpPr>
        <p:spPr>
          <a:xfrm>
            <a:off x="2757283" y="3315792"/>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0" name="Oval 49"/>
          <p:cNvSpPr/>
          <p:nvPr/>
        </p:nvSpPr>
        <p:spPr>
          <a:xfrm>
            <a:off x="2327113" y="3016516"/>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1" name="Oval 50"/>
          <p:cNvSpPr/>
          <p:nvPr/>
        </p:nvSpPr>
        <p:spPr>
          <a:xfrm rot="19919900">
            <a:off x="2703249" y="3807572"/>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2" name="Oval 51"/>
          <p:cNvSpPr/>
          <p:nvPr/>
        </p:nvSpPr>
        <p:spPr>
          <a:xfrm rot="19919900">
            <a:off x="3282400" y="2575595"/>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3" name="Oval 52"/>
          <p:cNvSpPr/>
          <p:nvPr/>
        </p:nvSpPr>
        <p:spPr>
          <a:xfrm rot="19919900">
            <a:off x="3132256" y="3030499"/>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4" name="Oval 53"/>
          <p:cNvSpPr/>
          <p:nvPr/>
        </p:nvSpPr>
        <p:spPr>
          <a:xfrm rot="19919900">
            <a:off x="3453276" y="3214189"/>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5" name="TextBox 54"/>
          <p:cNvSpPr txBox="1"/>
          <p:nvPr/>
        </p:nvSpPr>
        <p:spPr>
          <a:xfrm>
            <a:off x="1149597" y="2031705"/>
            <a:ext cx="3041403" cy="383466"/>
          </a:xfrm>
          <a:prstGeom prst="rect">
            <a:avLst/>
          </a:prstGeom>
          <a:noFill/>
        </p:spPr>
        <p:txBody>
          <a:bodyPr wrap="square" rtlCol="0">
            <a:spAutoFit/>
          </a:bodyPr>
          <a:lstStyle/>
          <a:p>
            <a:pPr algn="ctr"/>
            <a:r>
              <a:rPr lang="en-US" sz="1600" dirty="0"/>
              <a:t>T-shirt sizing</a:t>
            </a:r>
          </a:p>
        </p:txBody>
      </p:sp>
      <p:sp>
        <p:nvSpPr>
          <p:cNvPr id="56" name="TextBox 55"/>
          <p:cNvSpPr txBox="1"/>
          <p:nvPr/>
        </p:nvSpPr>
        <p:spPr>
          <a:xfrm>
            <a:off x="2181891" y="4626684"/>
            <a:ext cx="1195986" cy="383466"/>
          </a:xfrm>
          <a:prstGeom prst="rect">
            <a:avLst/>
          </a:prstGeom>
          <a:noFill/>
        </p:spPr>
        <p:txBody>
          <a:bodyPr wrap="square" rtlCol="0">
            <a:spAutoFit/>
          </a:bodyPr>
          <a:lstStyle/>
          <a:p>
            <a:pPr algn="ctr"/>
            <a:r>
              <a:rPr lang="en-US" sz="1600" dirty="0"/>
              <a:t>Height</a:t>
            </a:r>
          </a:p>
        </p:txBody>
      </p:sp>
      <p:sp>
        <p:nvSpPr>
          <p:cNvPr id="57" name="TextBox 56"/>
          <p:cNvSpPr txBox="1"/>
          <p:nvPr/>
        </p:nvSpPr>
        <p:spPr>
          <a:xfrm rot="16200000">
            <a:off x="416047" y="3338299"/>
            <a:ext cx="1492638" cy="388709"/>
          </a:xfrm>
          <a:prstGeom prst="rect">
            <a:avLst/>
          </a:prstGeom>
          <a:noFill/>
        </p:spPr>
        <p:txBody>
          <a:bodyPr wrap="square" rtlCol="0">
            <a:spAutoFit/>
          </a:bodyPr>
          <a:lstStyle/>
          <a:p>
            <a:pPr algn="ctr"/>
            <a:r>
              <a:rPr lang="en-US" sz="1600" dirty="0"/>
              <a:t>Weight</a:t>
            </a:r>
          </a:p>
        </p:txBody>
      </p:sp>
      <p:cxnSp>
        <p:nvCxnSpPr>
          <p:cNvPr id="59" name="Straight Arrow Connector 58"/>
          <p:cNvCxnSpPr/>
          <p:nvPr/>
        </p:nvCxnSpPr>
        <p:spPr>
          <a:xfrm flipH="1" flipV="1">
            <a:off x="5063334" y="2434869"/>
            <a:ext cx="9315" cy="2291749"/>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4906497" y="4568953"/>
            <a:ext cx="2822649"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4807197" y="2027717"/>
            <a:ext cx="3041403" cy="383466"/>
          </a:xfrm>
          <a:prstGeom prst="rect">
            <a:avLst/>
          </a:prstGeom>
          <a:noFill/>
        </p:spPr>
        <p:txBody>
          <a:bodyPr wrap="square" rtlCol="0">
            <a:spAutoFit/>
          </a:bodyPr>
          <a:lstStyle/>
          <a:p>
            <a:pPr algn="ctr"/>
            <a:r>
              <a:rPr lang="en-US" sz="1600" dirty="0"/>
              <a:t>T-shirt sizing</a:t>
            </a:r>
          </a:p>
        </p:txBody>
      </p:sp>
      <p:sp>
        <p:nvSpPr>
          <p:cNvPr id="74" name="TextBox 73"/>
          <p:cNvSpPr txBox="1"/>
          <p:nvPr/>
        </p:nvSpPr>
        <p:spPr>
          <a:xfrm>
            <a:off x="5839491" y="4622696"/>
            <a:ext cx="1195986" cy="383466"/>
          </a:xfrm>
          <a:prstGeom prst="rect">
            <a:avLst/>
          </a:prstGeom>
          <a:noFill/>
        </p:spPr>
        <p:txBody>
          <a:bodyPr wrap="square" rtlCol="0">
            <a:spAutoFit/>
          </a:bodyPr>
          <a:lstStyle/>
          <a:p>
            <a:pPr algn="ctr"/>
            <a:r>
              <a:rPr lang="en-US" sz="1600" dirty="0"/>
              <a:t>Height</a:t>
            </a:r>
          </a:p>
        </p:txBody>
      </p:sp>
      <p:sp>
        <p:nvSpPr>
          <p:cNvPr id="75" name="TextBox 74"/>
          <p:cNvSpPr txBox="1"/>
          <p:nvPr/>
        </p:nvSpPr>
        <p:spPr>
          <a:xfrm rot="16200000">
            <a:off x="4073647" y="3334311"/>
            <a:ext cx="1492638" cy="388709"/>
          </a:xfrm>
          <a:prstGeom prst="rect">
            <a:avLst/>
          </a:prstGeom>
          <a:noFill/>
        </p:spPr>
        <p:txBody>
          <a:bodyPr wrap="square" rtlCol="0">
            <a:spAutoFit/>
          </a:bodyPr>
          <a:lstStyle/>
          <a:p>
            <a:pPr algn="ctr"/>
            <a:r>
              <a:rPr lang="en-US" sz="1600" dirty="0"/>
              <a:t>Weight</a:t>
            </a:r>
          </a:p>
        </p:txBody>
      </p:sp>
      <p:sp>
        <p:nvSpPr>
          <p:cNvPr id="101" name="Oval 100"/>
          <p:cNvSpPr/>
          <p:nvPr/>
        </p:nvSpPr>
        <p:spPr>
          <a:xfrm rot="19919900">
            <a:off x="3841578" y="2651795"/>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2" name="Oval 101"/>
          <p:cNvSpPr/>
          <p:nvPr/>
        </p:nvSpPr>
        <p:spPr>
          <a:xfrm rot="19919900">
            <a:off x="3818056" y="2961631"/>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3" name="Oval 102"/>
          <p:cNvSpPr/>
          <p:nvPr/>
        </p:nvSpPr>
        <p:spPr>
          <a:xfrm rot="19919900">
            <a:off x="3642894" y="2811705"/>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4" name="Oval 103"/>
          <p:cNvSpPr/>
          <p:nvPr/>
        </p:nvSpPr>
        <p:spPr>
          <a:xfrm>
            <a:off x="3582187" y="2680268"/>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5" name="Oval 104"/>
          <p:cNvSpPr/>
          <p:nvPr/>
        </p:nvSpPr>
        <p:spPr>
          <a:xfrm rot="19919900">
            <a:off x="3513256" y="2962803"/>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6" name="Oval 105"/>
          <p:cNvSpPr/>
          <p:nvPr/>
        </p:nvSpPr>
        <p:spPr>
          <a:xfrm rot="19919900">
            <a:off x="5694618" y="4034734"/>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7" name="Oval 106"/>
          <p:cNvSpPr/>
          <p:nvPr/>
        </p:nvSpPr>
        <p:spPr>
          <a:xfrm rot="19919900">
            <a:off x="6693842" y="3420364"/>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8" name="Oval 107"/>
          <p:cNvSpPr/>
          <p:nvPr/>
        </p:nvSpPr>
        <p:spPr>
          <a:xfrm rot="19919900">
            <a:off x="5880127" y="3488125"/>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9" name="Oval 108"/>
          <p:cNvSpPr/>
          <p:nvPr/>
        </p:nvSpPr>
        <p:spPr>
          <a:xfrm rot="19919900">
            <a:off x="6670320" y="3730200"/>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0" name="Oval 109"/>
          <p:cNvSpPr/>
          <p:nvPr/>
        </p:nvSpPr>
        <p:spPr>
          <a:xfrm rot="19919900">
            <a:off x="5802931" y="3724085"/>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1" name="Oval 110"/>
          <p:cNvSpPr/>
          <p:nvPr/>
        </p:nvSpPr>
        <p:spPr>
          <a:xfrm rot="19919900">
            <a:off x="6495158" y="3580274"/>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2" name="Oval 111"/>
          <p:cNvSpPr/>
          <p:nvPr/>
        </p:nvSpPr>
        <p:spPr>
          <a:xfrm rot="19919900">
            <a:off x="6827315" y="3187715"/>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3" name="Oval 112"/>
          <p:cNvSpPr/>
          <p:nvPr/>
        </p:nvSpPr>
        <p:spPr>
          <a:xfrm rot="19919900">
            <a:off x="6532219" y="3046304"/>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4" name="Oval 113"/>
          <p:cNvSpPr/>
          <p:nvPr/>
        </p:nvSpPr>
        <p:spPr>
          <a:xfrm rot="19919900">
            <a:off x="6982508" y="2829083"/>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5" name="Oval 114"/>
          <p:cNvSpPr/>
          <p:nvPr/>
        </p:nvSpPr>
        <p:spPr>
          <a:xfrm rot="19919900">
            <a:off x="6208920" y="3269624"/>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6" name="Oval 115"/>
          <p:cNvSpPr/>
          <p:nvPr/>
        </p:nvSpPr>
        <p:spPr>
          <a:xfrm rot="17880585">
            <a:off x="5956329" y="4047588"/>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7" name="Oval 116"/>
          <p:cNvSpPr/>
          <p:nvPr/>
        </p:nvSpPr>
        <p:spPr>
          <a:xfrm rot="17880585">
            <a:off x="6088598" y="3662327"/>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8" name="Oval 117"/>
          <p:cNvSpPr/>
          <p:nvPr/>
        </p:nvSpPr>
        <p:spPr>
          <a:xfrm rot="17880585">
            <a:off x="6032529" y="3822034"/>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9" name="Oval 118"/>
          <p:cNvSpPr/>
          <p:nvPr/>
        </p:nvSpPr>
        <p:spPr>
          <a:xfrm rot="19919900">
            <a:off x="5377734" y="4351221"/>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0" name="Oval 119"/>
          <p:cNvSpPr/>
          <p:nvPr/>
        </p:nvSpPr>
        <p:spPr>
          <a:xfrm rot="19919900">
            <a:off x="5742479" y="4357880"/>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1" name="Oval 120"/>
          <p:cNvSpPr/>
          <p:nvPr/>
        </p:nvSpPr>
        <p:spPr>
          <a:xfrm rot="19919900">
            <a:off x="5579389" y="3817250"/>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2" name="Oval 121"/>
          <p:cNvSpPr/>
          <p:nvPr/>
        </p:nvSpPr>
        <p:spPr>
          <a:xfrm rot="19919900">
            <a:off x="6145002" y="3900680"/>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3" name="Oval 122"/>
          <p:cNvSpPr/>
          <p:nvPr/>
        </p:nvSpPr>
        <p:spPr>
          <a:xfrm rot="19919900">
            <a:off x="5256089" y="4040571"/>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4" name="Oval 123"/>
          <p:cNvSpPr/>
          <p:nvPr/>
        </p:nvSpPr>
        <p:spPr>
          <a:xfrm>
            <a:off x="5950938" y="3271711"/>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5" name="Oval 124"/>
          <p:cNvSpPr/>
          <p:nvPr/>
        </p:nvSpPr>
        <p:spPr>
          <a:xfrm>
            <a:off x="6434451" y="3448837"/>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6" name="Oval 125"/>
          <p:cNvSpPr/>
          <p:nvPr/>
        </p:nvSpPr>
        <p:spPr>
          <a:xfrm>
            <a:off x="6379683" y="2894927"/>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7" name="Oval 126"/>
          <p:cNvSpPr/>
          <p:nvPr/>
        </p:nvSpPr>
        <p:spPr>
          <a:xfrm>
            <a:off x="6419554" y="3239592"/>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8" name="Oval 127"/>
          <p:cNvSpPr/>
          <p:nvPr/>
        </p:nvSpPr>
        <p:spPr>
          <a:xfrm>
            <a:off x="5989384" y="2940316"/>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9" name="Oval 128"/>
          <p:cNvSpPr/>
          <p:nvPr/>
        </p:nvSpPr>
        <p:spPr>
          <a:xfrm rot="19919900">
            <a:off x="6365520" y="3731372"/>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0" name="Oval 129"/>
          <p:cNvSpPr/>
          <p:nvPr/>
        </p:nvSpPr>
        <p:spPr>
          <a:xfrm rot="19919900">
            <a:off x="6944671" y="2499395"/>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1" name="Oval 130"/>
          <p:cNvSpPr/>
          <p:nvPr/>
        </p:nvSpPr>
        <p:spPr>
          <a:xfrm rot="19919900">
            <a:off x="6794527" y="2954299"/>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2" name="Oval 131"/>
          <p:cNvSpPr/>
          <p:nvPr/>
        </p:nvSpPr>
        <p:spPr>
          <a:xfrm rot="19919900">
            <a:off x="7115547" y="3137989"/>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3" name="Oval 132"/>
          <p:cNvSpPr/>
          <p:nvPr/>
        </p:nvSpPr>
        <p:spPr>
          <a:xfrm rot="19919900">
            <a:off x="7503849" y="2575595"/>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4" name="Oval 133"/>
          <p:cNvSpPr/>
          <p:nvPr/>
        </p:nvSpPr>
        <p:spPr>
          <a:xfrm rot="19919900">
            <a:off x="7480327" y="2885431"/>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5" name="Oval 134"/>
          <p:cNvSpPr/>
          <p:nvPr/>
        </p:nvSpPr>
        <p:spPr>
          <a:xfrm rot="19919900">
            <a:off x="7305165" y="2735505"/>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6" name="Oval 135"/>
          <p:cNvSpPr/>
          <p:nvPr/>
        </p:nvSpPr>
        <p:spPr>
          <a:xfrm>
            <a:off x="7244458" y="2604068"/>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7" name="Oval 136"/>
          <p:cNvSpPr/>
          <p:nvPr/>
        </p:nvSpPr>
        <p:spPr>
          <a:xfrm rot="19919900">
            <a:off x="7175527" y="2886603"/>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1342800" y="1680840"/>
              <a:ext cx="7597440" cy="2869200"/>
            </p14:xfrm>
          </p:contentPart>
        </mc:Choice>
        <mc:Fallback xmlns="">
          <p:pic>
            <p:nvPicPr>
              <p:cNvPr id="3" name="Ink 2"/>
            </p:nvPicPr>
            <p:blipFill>
              <a:blip r:embed="rId3"/>
            </p:blipFill>
            <p:spPr>
              <a:xfrm>
                <a:off x="1342800" y="1680840"/>
                <a:ext cx="7597440" cy="286920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Strength and Weakness of K-Means </a:t>
            </a:r>
            <a:r>
              <a:rPr lang="en-US" dirty="0" err="1"/>
              <a:t>Algorith</a:t>
            </a:r>
            <a:endParaRPr lang="en-US" dirty="0"/>
          </a:p>
        </p:txBody>
      </p:sp>
      <p:sp>
        <p:nvSpPr>
          <p:cNvPr id="3" name="Content Placeholder 2"/>
          <p:cNvSpPr>
            <a:spLocks noGrp="1"/>
          </p:cNvSpPr>
          <p:nvPr>
            <p:ph idx="1"/>
          </p:nvPr>
        </p:nvSpPr>
        <p:spPr>
          <a:xfrm>
            <a:off x="381000" y="1255962"/>
            <a:ext cx="8272211" cy="2758727"/>
          </a:xfrm>
        </p:spPr>
        <p:txBody>
          <a:bodyPr/>
          <a:lstStyle/>
          <a:p>
            <a:r>
              <a:rPr lang="en-US" dirty="0"/>
              <a:t>Strength </a:t>
            </a:r>
            <a:endParaRPr lang="en-US" dirty="0" smtClean="0"/>
          </a:p>
          <a:p>
            <a:endParaRPr lang="en-US" dirty="0"/>
          </a:p>
          <a:p>
            <a:endParaRPr lang="en-US" dirty="0" smtClean="0"/>
          </a:p>
          <a:p>
            <a:endParaRPr lang="en-US" dirty="0"/>
          </a:p>
          <a:p>
            <a:endParaRPr lang="en-US" dirty="0" smtClean="0"/>
          </a:p>
          <a:p>
            <a:endParaRPr lang="en-US" dirty="0"/>
          </a:p>
          <a:p>
            <a:r>
              <a:rPr lang="en-US" dirty="0"/>
              <a:t>• Limitations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809750"/>
            <a:ext cx="3684588" cy="1198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2600" y="3409950"/>
            <a:ext cx="3657600" cy="1498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370896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K-means (Different Size)</a:t>
            </a:r>
          </a:p>
        </p:txBody>
      </p:sp>
      <p:sp>
        <p:nvSpPr>
          <p:cNvPr id="3" name="Content Placeholder 2"/>
          <p:cNvSpPr>
            <a:spLocks noGrp="1"/>
          </p:cNvSpPr>
          <p:nvPr>
            <p:ph idx="1"/>
          </p:nvPr>
        </p:nvSpPr>
        <p:spPr/>
        <p:txBody>
          <a:bodyPr/>
          <a:lstStyle/>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962150"/>
            <a:ext cx="5292725" cy="2468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83333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K-means (Different Density</a:t>
            </a:r>
            <a:r>
              <a:rPr lang="en-US" dirty="0" smtClean="0"/>
              <a:t>)	</a:t>
            </a:r>
            <a:endParaRPr lang="en-US" dirty="0"/>
          </a:p>
        </p:txBody>
      </p:sp>
      <p:sp>
        <p:nvSpPr>
          <p:cNvPr id="3" name="Content Placeholder 2"/>
          <p:cNvSpPr>
            <a:spLocks noGrp="1"/>
          </p:cNvSpPr>
          <p:nvPr>
            <p:ph idx="1"/>
          </p:nvPr>
        </p:nvSpPr>
        <p:spPr/>
        <p:txBody>
          <a:bodyPr/>
          <a:lstStyle/>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824038"/>
            <a:ext cx="7135599" cy="331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611874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K-means (Non Globular shape)</a:t>
            </a:r>
          </a:p>
        </p:txBody>
      </p:sp>
      <p:sp>
        <p:nvSpPr>
          <p:cNvPr id="3" name="Content Placeholder 2"/>
          <p:cNvSpPr>
            <a:spLocks noGrp="1"/>
          </p:cNvSpPr>
          <p:nvPr>
            <p:ph idx="1"/>
          </p:nvPr>
        </p:nvSpPr>
        <p:spPr/>
        <p:txBody>
          <a:bodyPr/>
          <a:lstStyle/>
          <a:p>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6327" y="1733550"/>
            <a:ext cx="5263032" cy="271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680219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p:cNvSpPr>
          <p:nvPr>
            <p:ph type="title"/>
          </p:nvPr>
        </p:nvSpPr>
        <p:spPr/>
        <p:txBody>
          <a:bodyPr vert="horz" wrap="square" lIns="68580" tIns="34290" rIns="68580" bIns="34290" anchor="b" anchorCtr="0">
            <a:normAutofit fontScale="90000"/>
          </a:bodyPr>
          <a:lstStyle/>
          <a:p>
            <a:pPr eaLnBrk="1" hangingPunct="1"/>
            <a:r>
              <a:rPr lang="en-US" altLang="en-US" sz="2625" u="sng" dirty="0">
                <a:latin typeface="+mj-lt"/>
                <a:ea typeface="+mj-ea"/>
                <a:cs typeface="+mj-cs"/>
              </a:rPr>
              <a:t>Weaknesses of K-Mean Clustering</a:t>
            </a:r>
            <a:r>
              <a:rPr lang="en-US" altLang="en-US" sz="2625" dirty="0">
                <a:latin typeface="+mj-lt"/>
                <a:ea typeface="+mj-ea"/>
                <a:cs typeface="+mj-cs"/>
              </a:rPr>
              <a:t/>
            </a:r>
            <a:br>
              <a:rPr lang="en-US" altLang="en-US" sz="2625" dirty="0">
                <a:latin typeface="+mj-lt"/>
                <a:ea typeface="+mj-ea"/>
                <a:cs typeface="+mj-cs"/>
              </a:rPr>
            </a:br>
            <a:r>
              <a:rPr lang="en-US" altLang="en-US" sz="2625" dirty="0">
                <a:latin typeface="+mj-lt"/>
                <a:ea typeface="+mj-ea"/>
                <a:cs typeface="+mj-cs"/>
              </a:rPr>
              <a:t> </a:t>
            </a:r>
          </a:p>
        </p:txBody>
      </p:sp>
      <p:sp>
        <p:nvSpPr>
          <p:cNvPr id="37891" name="Rectangle 3"/>
          <p:cNvSpPr>
            <a:spLocks noGrp="1"/>
          </p:cNvSpPr>
          <p:nvPr>
            <p:ph idx="1"/>
          </p:nvPr>
        </p:nvSpPr>
        <p:spPr>
          <a:xfrm>
            <a:off x="344805" y="1504950"/>
            <a:ext cx="8455025" cy="3569335"/>
          </a:xfrm>
        </p:spPr>
        <p:txBody>
          <a:bodyPr vert="horz" wrap="square" lIns="68580" tIns="34290" rIns="68580" bIns="34290" anchor="t" anchorCtr="0"/>
          <a:lstStyle/>
          <a:p>
            <a:pPr marL="571500" indent="-571500" eaLnBrk="1" hangingPunct="1">
              <a:buFont typeface="Wingdings" panose="05000000000000000000" pitchFamily="2" charset="2"/>
              <a:buAutoNum type="arabicPeriod"/>
            </a:pPr>
            <a:r>
              <a:rPr lang="en-US" altLang="en-US" sz="1950" dirty="0"/>
              <a:t>When the numbers of data are not so many, initial grouping will determine the cluster significantly. </a:t>
            </a:r>
          </a:p>
          <a:p>
            <a:pPr marL="571500" indent="-571500" eaLnBrk="1" hangingPunct="1">
              <a:buFont typeface="Wingdings" panose="05000000000000000000" pitchFamily="2" charset="2"/>
              <a:buAutoNum type="arabicPeriod"/>
            </a:pPr>
            <a:r>
              <a:rPr lang="en-US" altLang="en-US" sz="1950" dirty="0"/>
              <a:t>The number of cluster, K, must be determined before hand. Its disadvantage is that it does not yield the same result with each run, since the resulting clusters depend on the initial random assignments.</a:t>
            </a:r>
          </a:p>
          <a:p>
            <a:pPr marL="571500" indent="-571500" eaLnBrk="1" hangingPunct="1">
              <a:buFont typeface="Wingdings" panose="05000000000000000000" pitchFamily="2" charset="2"/>
              <a:buAutoNum type="arabicPeriod"/>
            </a:pPr>
            <a:r>
              <a:rPr lang="en-US" altLang="en-US" sz="1950" dirty="0"/>
              <a:t>We never know the real cluster, using the same data, because if it is inputted in a different order it may produce different cluster if the number of data is few. </a:t>
            </a:r>
          </a:p>
          <a:p>
            <a:pPr marL="571500" indent="-571500" eaLnBrk="1" hangingPunct="1">
              <a:buFont typeface="Wingdings" panose="05000000000000000000" pitchFamily="2" charset="2"/>
              <a:buAutoNum type="arabicPeriod"/>
            </a:pPr>
            <a:r>
              <a:rPr lang="en-US" altLang="en-US" sz="1950" dirty="0"/>
              <a:t>It is sensitive to initial condition. Different initial condition may produce different result of cluster. The algorithm may be trapped in the </a:t>
            </a:r>
            <a:r>
              <a:rPr lang="en-US" altLang="en-US" sz="1950" i="1" u="sng" dirty="0"/>
              <a:t>local optimum</a:t>
            </a:r>
            <a:r>
              <a:rPr lang="en-US" altLang="en-US" sz="1950" dirty="0"/>
              <a:t>. </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381000" y="438150"/>
            <a:ext cx="4572000" cy="429895"/>
          </a:xfrm>
          <a:prstGeom prst="rect">
            <a:avLst/>
          </a:prstGeom>
          <a:noFill/>
        </p:spPr>
        <p:txBody>
          <a:bodyPr wrap="square" rtlCol="0" anchor="t">
            <a:spAutoFit/>
          </a:bodyPr>
          <a:lstStyle/>
          <a:p>
            <a:r>
              <a:rPr lang="en-US" sz="2200" b="1" dirty="0">
                <a:sym typeface="+mn-ea"/>
              </a:rPr>
              <a:t>Applications of clustering</a:t>
            </a:r>
          </a:p>
        </p:txBody>
      </p:sp>
      <p:sp>
        <p:nvSpPr>
          <p:cNvPr id="3" name="Text Box 2"/>
          <p:cNvSpPr txBox="1"/>
          <p:nvPr/>
        </p:nvSpPr>
        <p:spPr>
          <a:xfrm>
            <a:off x="632460" y="1282700"/>
            <a:ext cx="7886065" cy="368300"/>
          </a:xfrm>
          <a:prstGeom prst="rect">
            <a:avLst/>
          </a:prstGeom>
          <a:noFill/>
        </p:spPr>
        <p:txBody>
          <a:bodyPr wrap="square" rtlCol="0">
            <a:spAutoFit/>
          </a:bodyPr>
          <a:lstStyle/>
          <a:p>
            <a:endParaRPr 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p:cNvSpPr>
          <p:nvPr>
            <p:ph type="title"/>
          </p:nvPr>
        </p:nvSpPr>
        <p:spPr>
          <a:ln/>
        </p:spPr>
        <p:txBody>
          <a:bodyPr vert="horz" wrap="square" lIns="91440" tIns="45720" rIns="91440" bIns="45720" anchor="b" anchorCtr="0"/>
          <a:lstStyle/>
          <a:p>
            <a:pPr eaLnBrk="1" hangingPunct="1"/>
            <a:r>
              <a:rPr lang="en-US" altLang="en-US" u="sng" dirty="0">
                <a:latin typeface="+mj-lt"/>
                <a:ea typeface="+mj-ea"/>
                <a:cs typeface="+mj-cs"/>
              </a:rPr>
              <a:t>CONCLUSION</a:t>
            </a:r>
          </a:p>
        </p:txBody>
      </p:sp>
      <p:sp>
        <p:nvSpPr>
          <p:cNvPr id="39939" name="Rectangle 3"/>
          <p:cNvSpPr>
            <a:spLocks noGrp="1"/>
          </p:cNvSpPr>
          <p:nvPr>
            <p:ph idx="1"/>
          </p:nvPr>
        </p:nvSpPr>
        <p:spPr>
          <a:ln/>
        </p:spPr>
        <p:txBody>
          <a:bodyPr vert="horz" wrap="square" lIns="91440" tIns="45720" rIns="91440" bIns="45720" anchor="t" anchorCtr="0"/>
          <a:lstStyle/>
          <a:p>
            <a:pPr eaLnBrk="1" hangingPunct="1"/>
            <a:r>
              <a:rPr lang="en-US" altLang="en-US" i="1" dirty="0"/>
              <a:t>K-means algorithm is </a:t>
            </a:r>
            <a:r>
              <a:rPr lang="en-US" altLang="en-US" dirty="0"/>
              <a:t>useful for undirected knowledge discovery and is relatively simple. K-means has found wide spread usage in lot of fields, ranging from unsupervised learning of neural network, Pattern recognitions, Classification analysis, Artificial intelligence, image processing, machine vision, and many others.</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txBox="1">
            <a:spLocks noGrp="1"/>
          </p:cNvSpPr>
          <p:nvPr>
            <p:ph type="sldNum"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6" tIns="45718" rIns="91436" bIns="45718"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762FEE83-5605-48BD-8819-1E57B2A3099E}" type="slidenum">
              <a:rPr kumimoji="0" lang="en-US" altLang="en-US" sz="1400" b="0" i="0" u="none" strike="noStrike" kern="1200" cap="none" spc="0" normalizeH="0" baseline="0" noProof="0" smtClean="0">
                <a:ln>
                  <a:noFill/>
                </a:ln>
                <a:solidFill>
                  <a:schemeClr val="tx1"/>
                </a:solidFill>
                <a:effectLst/>
                <a:uLnTx/>
                <a:uFillTx/>
                <a:latin typeface="+mn-lt"/>
                <a:ea typeface="+mn-ea"/>
                <a:cs typeface="+mn-cs"/>
              </a:rPr>
              <a:t>51</a:t>
            </a:fld>
            <a:endParaRPr kumimoji="0" lang="en-US" altLang="en-US" sz="1400" b="0" i="0" u="none" strike="noStrike" kern="1200" cap="none" spc="0" normalizeH="0" baseline="0" noProof="0">
              <a:ln>
                <a:noFill/>
              </a:ln>
              <a:solidFill>
                <a:schemeClr val="tx1"/>
              </a:solidFill>
              <a:effectLst/>
              <a:uLnTx/>
              <a:uFillTx/>
              <a:latin typeface="+mn-lt"/>
              <a:ea typeface="+mn-ea"/>
              <a:cs typeface="+mn-cs"/>
            </a:endParaRPr>
          </a:p>
        </p:txBody>
      </p:sp>
      <p:pic>
        <p:nvPicPr>
          <p:cNvPr id="20483" name="Picture 6"/>
          <p:cNvPicPr>
            <a:picLocks noChangeAspect="1"/>
          </p:cNvPicPr>
          <p:nvPr/>
        </p:nvPicPr>
        <p:blipFill>
          <a:blip r:embed="rId2"/>
          <a:stretch>
            <a:fillRect/>
          </a:stretch>
        </p:blipFill>
        <p:spPr>
          <a:xfrm>
            <a:off x="3276601" y="1821656"/>
            <a:ext cx="2468563" cy="425054"/>
          </a:xfrm>
          <a:prstGeom prst="rect">
            <a:avLst/>
          </a:prstGeom>
          <a:noFill/>
          <a:ln w="9525">
            <a:noFill/>
          </a:ln>
        </p:spPr>
      </p:pic>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1950719" y="2583230"/>
            <a:ext cx="5120640" cy="1988820"/>
          </a:xfrm>
          <a:prstGeom prst="rect">
            <a:avLst/>
          </a:prstGeom>
          <a:ln w="228600" cap="sq" cmpd="thickThin">
            <a:solidFill>
              <a:srgbClr val="000000"/>
            </a:solidFill>
            <a:prstDash val="solid"/>
            <a:miter lim="800000"/>
            <a:headEnd/>
            <a:tailEnd/>
          </a:ln>
          <a:effectLst>
            <a:innerShdw blurRad="76200">
              <a:srgbClr val="000000"/>
            </a:innerShdw>
          </a:effectLst>
        </p:spPr>
      </p:pic>
      <p:sp>
        <p:nvSpPr>
          <p:cNvPr id="20485" name="Rectangle 3"/>
          <p:cNvSpPr/>
          <p:nvPr/>
        </p:nvSpPr>
        <p:spPr>
          <a:xfrm>
            <a:off x="304800" y="1173630"/>
            <a:ext cx="8153400" cy="707886"/>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en-US" sz="2000" b="1" dirty="0">
                <a:latin typeface="Times New Roman" panose="02020603050405020304" pitchFamily="18" charset="0"/>
                <a:cs typeface="Calibri" panose="020F0502020204030204" pitchFamily="34" charset="0"/>
              </a:rPr>
              <a:t>Q1. Implement k-means algorithm on the data given in Figure 1. The value of k is 3. Use Euclidean distance as the distance measure. (20)  </a:t>
            </a:r>
            <a:endParaRPr lang="en-US" altLang="en-US" sz="2000" b="1" dirty="0">
              <a:latin typeface="Times New Roman" panose="02020603050405020304" pitchFamily="18" charset="0"/>
              <a:ea typeface="Calibri" panose="020F0502020204030204" pitchFamily="34" charset="0"/>
            </a:endParaRPr>
          </a:p>
        </p:txBody>
      </p:sp>
      <p:sp>
        <p:nvSpPr>
          <p:cNvPr id="20486" name="Rectangle 5"/>
          <p:cNvSpPr/>
          <p:nvPr/>
        </p:nvSpPr>
        <p:spPr>
          <a:xfrm>
            <a:off x="1720850" y="4727466"/>
            <a:ext cx="5334000" cy="646331"/>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en-US" sz="1200" b="1" dirty="0">
                <a:latin typeface="Times New Roman" panose="02020603050405020304" pitchFamily="18" charset="0"/>
                <a:cs typeface="Calibri" panose="020F0502020204030204" pitchFamily="34" charset="0"/>
              </a:rPr>
              <a:t>Figure 1</a:t>
            </a:r>
            <a:endParaRPr lang="en-US" altLang="en-US" sz="800" b="1" dirty="0">
              <a:latin typeface="Times New Roman" panose="02020603050405020304" pitchFamily="18" charset="0"/>
              <a:cs typeface="Calibri" panose="020F0502020204030204" pitchFamily="34" charset="0"/>
            </a:endParaRPr>
          </a:p>
          <a:p>
            <a:pPr marL="0" lvl="0" indent="0" algn="ctr">
              <a:spcBef>
                <a:spcPct val="0"/>
              </a:spcBef>
              <a:buNone/>
            </a:pPr>
            <a:endParaRPr lang="en-US" altLang="en-US" sz="2400" b="1" dirty="0">
              <a:latin typeface="Times New Roman" panose="02020603050405020304" pitchFamily="18" charset="0"/>
              <a:ea typeface="Calibri" panose="020F0502020204030204" pitchFamily="34" charset="0"/>
            </a:endParaRPr>
          </a:p>
        </p:txBody>
      </p:sp>
      <p:sp>
        <p:nvSpPr>
          <p:cNvPr id="20487" name="TextBox 6"/>
          <p:cNvSpPr txBox="1"/>
          <p:nvPr/>
        </p:nvSpPr>
        <p:spPr>
          <a:xfrm>
            <a:off x="2916239" y="360760"/>
            <a:ext cx="2065630" cy="4616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en-US" sz="2400" b="1" dirty="0">
                <a:latin typeface="Times New Roman" panose="02020603050405020304" pitchFamily="18" charset="0"/>
              </a:rPr>
              <a:t>Class Activity </a:t>
            </a:r>
          </a:p>
        </p:txBody>
      </p:sp>
    </p:spTree>
    <p:extLst>
      <p:ext uri="{BB962C8B-B14F-4D97-AF65-F5344CB8AC3E}">
        <p14:creationId xmlns:p14="http://schemas.microsoft.com/office/powerpoint/2010/main" val="14898981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 calendar&#10;&#10;Description automatically generated"/>
          <p:cNvPicPr>
            <a:picLocks noChangeAspect="1"/>
          </p:cNvPicPr>
          <p:nvPr/>
        </p:nvPicPr>
        <p:blipFill rotWithShape="1">
          <a:blip r:embed="rId3">
            <a:extLst>
              <a:ext uri="{28A0092B-C50C-407E-A947-70E740481C1C}">
                <a14:useLocalDpi xmlns:a14="http://schemas.microsoft.com/office/drawing/2010/main" val="0"/>
              </a:ext>
            </a:extLst>
          </a:blip>
          <a:srcRect l="14166" t="17407" r="50833" b="4074"/>
          <a:stretch>
            <a:fillRect/>
          </a:stretch>
        </p:blipFill>
        <p:spPr>
          <a:xfrm>
            <a:off x="914400" y="895350"/>
            <a:ext cx="3505200" cy="4038600"/>
          </a:xfrm>
          <a:prstGeom prst="rect">
            <a:avLst/>
          </a:prstGeom>
        </p:spPr>
      </p:pic>
      <p:pic>
        <p:nvPicPr>
          <p:cNvPr id="5" name="Picture 4" descr="Table, calendar&#10;&#10;Description automatically generated"/>
          <p:cNvPicPr>
            <a:picLocks noChangeAspect="1"/>
          </p:cNvPicPr>
          <p:nvPr/>
        </p:nvPicPr>
        <p:blipFill rotWithShape="1">
          <a:blip r:embed="rId3">
            <a:extLst>
              <a:ext uri="{28A0092B-C50C-407E-A947-70E740481C1C}">
                <a14:useLocalDpi xmlns:a14="http://schemas.microsoft.com/office/drawing/2010/main" val="0"/>
              </a:ext>
            </a:extLst>
          </a:blip>
          <a:srcRect l="49167" t="24814" r="15833"/>
          <a:stretch>
            <a:fillRect/>
          </a:stretch>
        </p:blipFill>
        <p:spPr>
          <a:xfrm>
            <a:off x="4586748" y="1123950"/>
            <a:ext cx="3719052" cy="3943350"/>
          </a:xfrm>
          <a:prstGeom prst="rect">
            <a:avLst/>
          </a:prstGeom>
        </p:spPr>
      </p:pic>
      <p:sp>
        <p:nvSpPr>
          <p:cNvPr id="6" name="TextBox 5"/>
          <p:cNvSpPr txBox="1"/>
          <p:nvPr/>
        </p:nvSpPr>
        <p:spPr>
          <a:xfrm>
            <a:off x="533400" y="361950"/>
            <a:ext cx="8305800" cy="461665"/>
          </a:xfrm>
          <a:prstGeom prst="rect">
            <a:avLst/>
          </a:prstGeom>
          <a:noFill/>
        </p:spPr>
        <p:txBody>
          <a:bodyPr wrap="square" rtlCol="0">
            <a:spAutoFit/>
          </a:bodyPr>
          <a:lstStyle/>
          <a:p>
            <a:r>
              <a:rPr lang="en-US" sz="2400" b="1" u="sng" dirty="0"/>
              <a:t>When k=3</a:t>
            </a:r>
          </a:p>
        </p:txBody>
      </p:sp>
    </p:spTree>
    <p:extLst>
      <p:ext uri="{BB962C8B-B14F-4D97-AF65-F5344CB8AC3E}">
        <p14:creationId xmlns:p14="http://schemas.microsoft.com/office/powerpoint/2010/main" val="329284603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361950"/>
            <a:ext cx="8305800" cy="461665"/>
          </a:xfrm>
          <a:prstGeom prst="rect">
            <a:avLst/>
          </a:prstGeom>
          <a:noFill/>
        </p:spPr>
        <p:txBody>
          <a:bodyPr wrap="square" rtlCol="0">
            <a:spAutoFit/>
          </a:bodyPr>
          <a:lstStyle/>
          <a:p>
            <a:r>
              <a:rPr lang="en-US" sz="2400" b="1" u="sng" dirty="0"/>
              <a:t>Plot when k=3</a:t>
            </a:r>
          </a:p>
        </p:txBody>
      </p:sp>
      <p:pic>
        <p:nvPicPr>
          <p:cNvPr id="4" name="Picture 3" descr="Chart, diagram&#10;&#10;Description automatically generated"/>
          <p:cNvPicPr>
            <a:picLocks noChangeAspect="1"/>
          </p:cNvPicPr>
          <p:nvPr/>
        </p:nvPicPr>
        <p:blipFill rotWithShape="1">
          <a:blip r:embed="rId3">
            <a:extLst>
              <a:ext uri="{28A0092B-C50C-407E-A947-70E740481C1C}">
                <a14:useLocalDpi xmlns:a14="http://schemas.microsoft.com/office/drawing/2010/main" val="0"/>
              </a:ext>
            </a:extLst>
          </a:blip>
          <a:srcRect l="25833" t="27815" r="21667" b="9963"/>
          <a:stretch>
            <a:fillRect/>
          </a:stretch>
        </p:blipFill>
        <p:spPr>
          <a:xfrm>
            <a:off x="2171700" y="971550"/>
            <a:ext cx="4800600" cy="3200400"/>
          </a:xfrm>
          <a:prstGeom prst="rect">
            <a:avLst/>
          </a:prstGeom>
        </p:spPr>
      </p:pic>
      <p:sp>
        <p:nvSpPr>
          <p:cNvPr id="5" name="TextBox 4"/>
          <p:cNvSpPr txBox="1"/>
          <p:nvPr/>
        </p:nvSpPr>
        <p:spPr>
          <a:xfrm>
            <a:off x="762000" y="4207429"/>
            <a:ext cx="8305800" cy="830997"/>
          </a:xfrm>
          <a:prstGeom prst="rect">
            <a:avLst/>
          </a:prstGeom>
          <a:noFill/>
        </p:spPr>
        <p:txBody>
          <a:bodyPr wrap="square" rtlCol="0">
            <a:spAutoFit/>
          </a:bodyPr>
          <a:lstStyle/>
          <a:p>
            <a:r>
              <a:rPr lang="en-US" sz="2400" b="1" u="sng" dirty="0"/>
              <a:t>For more examples : </a:t>
            </a:r>
            <a:r>
              <a:rPr lang="en-US" sz="2400" b="1" u="sng" dirty="0">
                <a:hlinkClick r:id="rId4"/>
              </a:rPr>
              <a:t>https://codinginfinite.com/k-means-clustering-explained-with-numerical-example/</a:t>
            </a:r>
            <a:endParaRPr lang="en-US" sz="2400" b="1" u="sng" dirty="0"/>
          </a:p>
        </p:txBody>
      </p:sp>
    </p:spTree>
    <p:extLst>
      <p:ext uri="{BB962C8B-B14F-4D97-AF65-F5344CB8AC3E}">
        <p14:creationId xmlns:p14="http://schemas.microsoft.com/office/powerpoint/2010/main" val="399063456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K-Means++</a:t>
            </a:r>
            <a:endParaRPr lang="en-US" dirty="0"/>
          </a:p>
        </p:txBody>
      </p:sp>
      <p:sp>
        <p:nvSpPr>
          <p:cNvPr id="3" name="Content Placeholder 2"/>
          <p:cNvSpPr>
            <a:spLocks noGrp="1"/>
          </p:cNvSpPr>
          <p:nvPr>
            <p:ph idx="1"/>
          </p:nvPr>
        </p:nvSpPr>
        <p:spPr/>
        <p:txBody>
          <a:bodyPr/>
          <a:lstStyle/>
          <a:p>
            <a:r>
              <a:rPr lang="en-US" dirty="0" smtClean="0"/>
              <a:t>K-Means++ is an enhanced version of the traditional K-Means clustering algorithm, designed to improve the quality of clustering results by addressing the issue of initial centroid selection. </a:t>
            </a:r>
          </a:p>
          <a:p>
            <a:r>
              <a:rPr lang="en-US" dirty="0"/>
              <a:t>In K-Means++, the initial centroids are chosen in a more intelligent manner compared to random initialization in K-Means.</a:t>
            </a:r>
          </a:p>
          <a:p>
            <a:r>
              <a:rPr lang="en-US" dirty="0"/>
              <a:t>The algorithm starts by selecting the first centroid randomly from the data points.</a:t>
            </a:r>
          </a:p>
          <a:p>
            <a:r>
              <a:rPr lang="en-US" dirty="0"/>
              <a:t>Subsequent centroids are selected iteratively based on a probability distribution that favors points that are farther away from already chosen centroids. </a:t>
            </a:r>
            <a:endParaRPr lang="en-US" dirty="0" smtClean="0"/>
          </a:p>
          <a:p>
            <a:r>
              <a:rPr lang="en-US" dirty="0" smtClean="0"/>
              <a:t>This </a:t>
            </a:r>
            <a:r>
              <a:rPr lang="en-US" dirty="0"/>
              <a:t>process ensures that centroids are well spread out across the dataset.</a:t>
            </a:r>
          </a:p>
          <a:p>
            <a:endParaRPr lang="en-US" dirty="0"/>
          </a:p>
        </p:txBody>
      </p:sp>
    </p:spTree>
    <p:extLst>
      <p:ext uri="{BB962C8B-B14F-4D97-AF65-F5344CB8AC3E}">
        <p14:creationId xmlns:p14="http://schemas.microsoft.com/office/powerpoint/2010/main" val="104956944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Initialization algorithm:</a:t>
            </a:r>
            <a:endParaRPr lang="en-US" dirty="0"/>
          </a:p>
        </p:txBody>
      </p:sp>
      <p:sp>
        <p:nvSpPr>
          <p:cNvPr id="3" name="Content Placeholder 2"/>
          <p:cNvSpPr>
            <a:spLocks noGrp="1"/>
          </p:cNvSpPr>
          <p:nvPr>
            <p:ph idx="1"/>
          </p:nvPr>
        </p:nvSpPr>
        <p:spPr/>
        <p:txBody>
          <a:bodyPr/>
          <a:lstStyle/>
          <a:p>
            <a:pPr fontAlgn="base"/>
            <a:r>
              <a:rPr lang="en-US" i="1" dirty="0"/>
              <a:t>Randomly select the first centroid from the data points.</a:t>
            </a:r>
          </a:p>
          <a:p>
            <a:pPr fontAlgn="base"/>
            <a:r>
              <a:rPr lang="en-US" i="1" dirty="0"/>
              <a:t>For each data point compute its distance from the nearest, previously chosen centroid.</a:t>
            </a:r>
          </a:p>
          <a:p>
            <a:pPr fontAlgn="base"/>
            <a:r>
              <a:rPr lang="en-US" i="1" dirty="0"/>
              <a:t>Select the next centroid from the data points such that the probability of choosing a point as centroid is directly proportional to its distance from the nearest, previously chosen centroid. (i.e. the point having maximum distance from the nearest centroid is most likely to be selected next as a centroid)</a:t>
            </a:r>
          </a:p>
          <a:p>
            <a:pPr fontAlgn="base"/>
            <a:r>
              <a:rPr lang="en-US" i="1" dirty="0"/>
              <a:t>Repeat steps 2 and 3 until k centroids have been </a:t>
            </a:r>
            <a:r>
              <a:rPr lang="en-US" i="1" dirty="0" smtClean="0"/>
              <a:t>sampled</a:t>
            </a:r>
          </a:p>
          <a:p>
            <a:pPr fontAlgn="base"/>
            <a:endParaRPr lang="en-US" i="1" dirty="0"/>
          </a:p>
          <a:p>
            <a:endParaRPr lang="en-US" dirty="0"/>
          </a:p>
        </p:txBody>
      </p:sp>
    </p:spTree>
    <p:extLst>
      <p:ext uri="{BB962C8B-B14F-4D97-AF65-F5344CB8AC3E}">
        <p14:creationId xmlns:p14="http://schemas.microsoft.com/office/powerpoint/2010/main" val="43607006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33399" y="209550"/>
            <a:ext cx="3684505" cy="469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209550"/>
            <a:ext cx="3321049" cy="4705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664350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txBox="1">
            <a:spLocks noGrp="1"/>
          </p:cNvSpPr>
          <p:nvPr>
            <p:ph type="sldNum"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6" tIns="45718" rIns="91436" bIns="45718"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762FEE83-5605-48BD-8819-1E57B2A3099E}" type="slidenum">
              <a:rPr kumimoji="0" lang="en-US" altLang="en-US" sz="1400" b="0" i="0" u="none" strike="noStrike" kern="1200" cap="none" spc="0" normalizeH="0" baseline="0" noProof="0" smtClean="0">
                <a:ln>
                  <a:noFill/>
                </a:ln>
                <a:solidFill>
                  <a:schemeClr val="tx1"/>
                </a:solidFill>
                <a:effectLst/>
                <a:uLnTx/>
                <a:uFillTx/>
                <a:latin typeface="+mn-lt"/>
                <a:ea typeface="+mn-ea"/>
                <a:cs typeface="+mn-cs"/>
              </a:rPr>
              <a:t>57</a:t>
            </a:fld>
            <a:endParaRPr kumimoji="0" lang="en-US" altLang="en-US" sz="1400" b="0" i="0" u="none" strike="noStrike" kern="1200" cap="none" spc="0" normalizeH="0" baseline="0" noProof="0">
              <a:ln>
                <a:noFill/>
              </a:ln>
              <a:solidFill>
                <a:schemeClr val="tx1"/>
              </a:solidFill>
              <a:effectLst/>
              <a:uLnTx/>
              <a:uFillTx/>
              <a:latin typeface="+mn-lt"/>
              <a:ea typeface="+mn-ea"/>
              <a:cs typeface="+mn-cs"/>
            </a:endParaRPr>
          </a:p>
        </p:txBody>
      </p:sp>
      <p:pic>
        <p:nvPicPr>
          <p:cNvPr id="20483" name="Picture 6"/>
          <p:cNvPicPr>
            <a:picLocks noChangeAspect="1"/>
          </p:cNvPicPr>
          <p:nvPr/>
        </p:nvPicPr>
        <p:blipFill>
          <a:blip r:embed="rId2"/>
          <a:stretch>
            <a:fillRect/>
          </a:stretch>
        </p:blipFill>
        <p:spPr>
          <a:xfrm>
            <a:off x="3276601" y="1821656"/>
            <a:ext cx="2468563" cy="425054"/>
          </a:xfrm>
          <a:prstGeom prst="rect">
            <a:avLst/>
          </a:prstGeom>
          <a:noFill/>
          <a:ln w="9525">
            <a:noFill/>
          </a:ln>
        </p:spPr>
      </p:pic>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1950719" y="2583230"/>
            <a:ext cx="5120640" cy="1988820"/>
          </a:xfrm>
          <a:prstGeom prst="rect">
            <a:avLst/>
          </a:prstGeom>
          <a:ln w="228600" cap="sq" cmpd="thickThin">
            <a:solidFill>
              <a:srgbClr val="000000"/>
            </a:solidFill>
            <a:prstDash val="solid"/>
            <a:miter lim="800000"/>
            <a:headEnd/>
            <a:tailEnd/>
          </a:ln>
          <a:effectLst>
            <a:innerShdw blurRad="76200">
              <a:srgbClr val="000000"/>
            </a:innerShdw>
          </a:effectLst>
        </p:spPr>
      </p:pic>
      <p:sp>
        <p:nvSpPr>
          <p:cNvPr id="20485" name="Rectangle 3"/>
          <p:cNvSpPr/>
          <p:nvPr/>
        </p:nvSpPr>
        <p:spPr>
          <a:xfrm>
            <a:off x="304800" y="1019742"/>
            <a:ext cx="8153400" cy="1015663"/>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en-US" sz="2000" b="1" dirty="0">
                <a:latin typeface="Times New Roman" panose="02020603050405020304" pitchFamily="18" charset="0"/>
                <a:cs typeface="Calibri" panose="020F0502020204030204" pitchFamily="34" charset="0"/>
              </a:rPr>
              <a:t>Q1. Implement </a:t>
            </a:r>
            <a:r>
              <a:rPr lang="en-US" altLang="en-US" sz="2000" b="1" dirty="0" smtClean="0">
                <a:latin typeface="Times New Roman" panose="02020603050405020304" pitchFamily="18" charset="0"/>
                <a:cs typeface="Calibri" panose="020F0502020204030204" pitchFamily="34" charset="0"/>
              </a:rPr>
              <a:t>k-means++ </a:t>
            </a:r>
            <a:r>
              <a:rPr lang="en-US" altLang="en-US" sz="2000" b="1" dirty="0">
                <a:latin typeface="Times New Roman" panose="02020603050405020304" pitchFamily="18" charset="0"/>
                <a:cs typeface="Calibri" panose="020F0502020204030204" pitchFamily="34" charset="0"/>
              </a:rPr>
              <a:t>algorithm on the data given in Figure 1. The value of k is 3. Use Euclidean distance as the distance </a:t>
            </a:r>
            <a:r>
              <a:rPr lang="en-US" altLang="en-US" sz="2000" b="1" dirty="0" smtClean="0">
                <a:latin typeface="Times New Roman" panose="02020603050405020304" pitchFamily="18" charset="0"/>
                <a:cs typeface="Calibri" panose="020F0502020204030204" pitchFamily="34" charset="0"/>
              </a:rPr>
              <a:t>measure. Assume initial centroid as (1,1).  </a:t>
            </a:r>
            <a:endParaRPr lang="en-US" altLang="en-US" sz="2000" b="1" dirty="0">
              <a:latin typeface="Times New Roman" panose="02020603050405020304" pitchFamily="18" charset="0"/>
              <a:ea typeface="Calibri" panose="020F0502020204030204" pitchFamily="34" charset="0"/>
            </a:endParaRPr>
          </a:p>
        </p:txBody>
      </p:sp>
      <p:sp>
        <p:nvSpPr>
          <p:cNvPr id="20486" name="Rectangle 5"/>
          <p:cNvSpPr/>
          <p:nvPr/>
        </p:nvSpPr>
        <p:spPr>
          <a:xfrm>
            <a:off x="1720850" y="4727466"/>
            <a:ext cx="5334000" cy="646331"/>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en-US" sz="1200" b="1" dirty="0">
                <a:latin typeface="Times New Roman" panose="02020603050405020304" pitchFamily="18" charset="0"/>
                <a:cs typeface="Calibri" panose="020F0502020204030204" pitchFamily="34" charset="0"/>
              </a:rPr>
              <a:t>Figure 1</a:t>
            </a:r>
            <a:endParaRPr lang="en-US" altLang="en-US" sz="800" b="1" dirty="0">
              <a:latin typeface="Times New Roman" panose="02020603050405020304" pitchFamily="18" charset="0"/>
              <a:cs typeface="Calibri" panose="020F0502020204030204" pitchFamily="34" charset="0"/>
            </a:endParaRPr>
          </a:p>
          <a:p>
            <a:pPr marL="0" lvl="0" indent="0" algn="ctr">
              <a:spcBef>
                <a:spcPct val="0"/>
              </a:spcBef>
              <a:buNone/>
            </a:pPr>
            <a:endParaRPr lang="en-US" altLang="en-US" sz="2400" b="1" dirty="0">
              <a:latin typeface="Times New Roman" panose="02020603050405020304" pitchFamily="18" charset="0"/>
              <a:ea typeface="Calibri" panose="020F0502020204030204" pitchFamily="34" charset="0"/>
            </a:endParaRPr>
          </a:p>
        </p:txBody>
      </p:sp>
      <p:sp>
        <p:nvSpPr>
          <p:cNvPr id="20487" name="TextBox 6"/>
          <p:cNvSpPr txBox="1"/>
          <p:nvPr/>
        </p:nvSpPr>
        <p:spPr>
          <a:xfrm>
            <a:off x="2916239" y="360760"/>
            <a:ext cx="2065630" cy="4616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en-US" sz="2400" b="1" dirty="0">
                <a:latin typeface="Times New Roman" panose="02020603050405020304" pitchFamily="18" charset="0"/>
              </a:rPr>
              <a:t>Class Activity </a:t>
            </a:r>
          </a:p>
        </p:txBody>
      </p:sp>
    </p:spTree>
    <p:extLst>
      <p:ext uri="{BB962C8B-B14F-4D97-AF65-F5344CB8AC3E}">
        <p14:creationId xmlns:p14="http://schemas.microsoft.com/office/powerpoint/2010/main" val="31299091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err="1"/>
              <a:t>mediods</a:t>
            </a:r>
            <a:r>
              <a:rPr lang="en-US" dirty="0"/>
              <a:t> Clustering</a:t>
            </a:r>
          </a:p>
        </p:txBody>
      </p:sp>
      <p:sp>
        <p:nvSpPr>
          <p:cNvPr id="3" name="Content Placeholder 2"/>
          <p:cNvSpPr>
            <a:spLocks noGrp="1"/>
          </p:cNvSpPr>
          <p:nvPr>
            <p:ph idx="1"/>
          </p:nvPr>
        </p:nvSpPr>
        <p:spPr/>
        <p:txBody>
          <a:bodyPr/>
          <a:lstStyle/>
          <a:p>
            <a:r>
              <a:rPr lang="en-US" dirty="0"/>
              <a:t>Always data points are selected as </a:t>
            </a:r>
            <a:r>
              <a:rPr lang="en-US" dirty="0" err="1"/>
              <a:t>mediods</a:t>
            </a:r>
            <a:r>
              <a:rPr lang="en-US" dirty="0"/>
              <a:t> </a:t>
            </a:r>
          </a:p>
          <a:p>
            <a:pPr marL="243205" lvl="1" indent="0">
              <a:buNone/>
            </a:pPr>
            <a:r>
              <a:rPr lang="en-US" dirty="0"/>
              <a:t>• Less sensitive to outliers </a:t>
            </a:r>
          </a:p>
          <a:p>
            <a:pPr marL="243205" lvl="1" indent="0">
              <a:buNone/>
            </a:pPr>
            <a:r>
              <a:rPr lang="en-US" dirty="0"/>
              <a:t>• For K-Means, we were working with centroids. </a:t>
            </a:r>
          </a:p>
          <a:p>
            <a:pPr marL="243205" lvl="1" indent="0">
              <a:buNone/>
            </a:pPr>
            <a:r>
              <a:rPr lang="en-US" dirty="0"/>
              <a:t>• The relationship between centroids and </a:t>
            </a:r>
            <a:r>
              <a:rPr lang="en-US" dirty="0" err="1"/>
              <a:t>medoids</a:t>
            </a:r>
            <a:r>
              <a:rPr lang="en-US" dirty="0"/>
              <a:t> is similar to the relationship </a:t>
            </a:r>
            <a:r>
              <a:rPr lang="en-US" dirty="0" smtClean="0"/>
              <a:t>between </a:t>
            </a:r>
            <a:r>
              <a:rPr lang="en-US" dirty="0"/>
              <a:t>means and medians. </a:t>
            </a:r>
          </a:p>
          <a:p>
            <a:r>
              <a:rPr lang="en-US" dirty="0" err="1" smtClean="0"/>
              <a:t>Medoids</a:t>
            </a:r>
            <a:r>
              <a:rPr lang="en-US" dirty="0" smtClean="0"/>
              <a:t> </a:t>
            </a:r>
            <a:r>
              <a:rPr lang="en-US" dirty="0"/>
              <a:t>and medians will always be one of the observations in the data, </a:t>
            </a:r>
            <a:r>
              <a:rPr lang="en-US" dirty="0" smtClean="0"/>
              <a:t> while </a:t>
            </a:r>
            <a:r>
              <a:rPr lang="en-US" dirty="0"/>
              <a:t>that’s not necessarily the case for centroids and means.</a:t>
            </a:r>
          </a:p>
        </p:txBody>
      </p:sp>
    </p:spTree>
    <p:extLst>
      <p:ext uri="{BB962C8B-B14F-4D97-AF65-F5344CB8AC3E}">
        <p14:creationId xmlns:p14="http://schemas.microsoft.com/office/powerpoint/2010/main" val="116166765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txBox="1">
            <a:spLocks noGrp="1"/>
          </p:cNvSpPr>
          <p:nvPr>
            <p:ph type="sldNum"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6" tIns="45718" rIns="91436" bIns="45718"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37B0EDB3-A931-4384-B192-F403F9115AE8}" type="slidenum">
              <a:rPr kumimoji="0" lang="en-US" altLang="en-US" sz="1400" b="0" i="0" u="none" strike="noStrike" kern="1200" cap="none" spc="0" normalizeH="0" baseline="0" noProof="0" smtClean="0">
                <a:ln>
                  <a:noFill/>
                </a:ln>
                <a:solidFill>
                  <a:schemeClr val="tx1"/>
                </a:solidFill>
                <a:effectLst/>
                <a:uLnTx/>
                <a:uFillTx/>
                <a:latin typeface="+mn-lt"/>
                <a:ea typeface="+mn-ea"/>
                <a:cs typeface="+mn-cs"/>
              </a:rPr>
              <a:t>59</a:t>
            </a:fld>
            <a:endParaRPr kumimoji="0" lang="en-US" altLang="en-US" sz="1400" b="0" i="0" u="none" strike="noStrike" kern="1200" cap="none" spc="0" normalizeH="0" baseline="0" noProof="0">
              <a:ln>
                <a:noFill/>
              </a:ln>
              <a:solidFill>
                <a:schemeClr val="tx1"/>
              </a:solidFill>
              <a:effectLst/>
              <a:uLnTx/>
              <a:uFillTx/>
              <a:latin typeface="+mn-lt"/>
              <a:ea typeface="+mn-ea"/>
              <a:cs typeface="+mn-cs"/>
            </a:endParaRPr>
          </a:p>
        </p:txBody>
      </p:sp>
      <p:sp>
        <p:nvSpPr>
          <p:cNvPr id="9219" name="Rectangle 2"/>
          <p:cNvSpPr/>
          <p:nvPr/>
        </p:nvSpPr>
        <p:spPr>
          <a:xfrm>
            <a:off x="609600" y="438150"/>
            <a:ext cx="6858000" cy="424731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GB" altLang="en-US" sz="1800" b="1" dirty="0">
                <a:latin typeface="Times New Roman" panose="02020603050405020304" pitchFamily="18" charset="0"/>
              </a:rPr>
              <a:t>How to find Mediods:</a:t>
            </a:r>
          </a:p>
          <a:p>
            <a:pPr marL="0" lvl="0" indent="0">
              <a:spcBef>
                <a:spcPct val="0"/>
              </a:spcBef>
              <a:buNone/>
            </a:pPr>
            <a:r>
              <a:rPr lang="en-GB" altLang="en-US" sz="1800" b="1" dirty="0" smtClean="0">
                <a:solidFill>
                  <a:srgbClr val="0070C0"/>
                </a:solidFill>
                <a:latin typeface="Times New Roman" panose="02020603050405020304" pitchFamily="18" charset="0"/>
              </a:rPr>
              <a:t>For </a:t>
            </a:r>
            <a:r>
              <a:rPr lang="en-GB" altLang="en-US" sz="1800" b="1" dirty="0">
                <a:solidFill>
                  <a:srgbClr val="0070C0"/>
                </a:solidFill>
                <a:latin typeface="Times New Roman" panose="02020603050405020304" pitchFamily="18" charset="0"/>
              </a:rPr>
              <a:t>odd sum: </a:t>
            </a:r>
          </a:p>
          <a:p>
            <a:pPr marL="0" lvl="0" indent="0">
              <a:spcBef>
                <a:spcPct val="0"/>
              </a:spcBef>
              <a:buNone/>
            </a:pPr>
            <a:r>
              <a:rPr lang="en-GB" altLang="en-US" sz="1800" b="1" dirty="0">
                <a:latin typeface="Times New Roman" panose="02020603050405020304" pitchFamily="18" charset="0"/>
              </a:rPr>
              <a:t>[(1, 5), (3, 8), (4, 9), (6, 10), (9, 12)]</a:t>
            </a:r>
          </a:p>
          <a:p>
            <a:pPr marL="0" lvl="0" indent="0">
              <a:spcBef>
                <a:spcPct val="0"/>
              </a:spcBef>
              <a:buNone/>
            </a:pPr>
            <a:r>
              <a:rPr lang="en-GB" altLang="en-US" sz="1800" b="1" dirty="0">
                <a:latin typeface="Times New Roman" panose="02020603050405020304" pitchFamily="18" charset="0"/>
              </a:rPr>
              <a:t>X = 1, 3, 4, 6. 9 </a:t>
            </a:r>
          </a:p>
          <a:p>
            <a:pPr marL="0" lvl="0" indent="0">
              <a:spcBef>
                <a:spcPct val="0"/>
              </a:spcBef>
              <a:buNone/>
            </a:pPr>
            <a:r>
              <a:rPr lang="en-GB" altLang="en-US" sz="1800" b="1" dirty="0">
                <a:latin typeface="Times New Roman" panose="02020603050405020304" pitchFamily="18" charset="0"/>
              </a:rPr>
              <a:t>Sum is 5 (odd)</a:t>
            </a:r>
          </a:p>
          <a:p>
            <a:pPr marL="0" lvl="0" indent="0">
              <a:spcBef>
                <a:spcPct val="0"/>
              </a:spcBef>
              <a:buNone/>
            </a:pPr>
            <a:r>
              <a:rPr lang="en-GB" altLang="en-US" sz="1800" b="1" dirty="0">
                <a:latin typeface="Times New Roman" panose="02020603050405020304" pitchFamily="18" charset="0"/>
              </a:rPr>
              <a:t>Y = 5, 8, 9, 10, 12 </a:t>
            </a:r>
          </a:p>
          <a:p>
            <a:pPr marL="0" lvl="0" indent="0">
              <a:spcBef>
                <a:spcPct val="0"/>
              </a:spcBef>
              <a:buNone/>
            </a:pPr>
            <a:r>
              <a:rPr lang="en-GB" altLang="en-US" sz="1800" b="1" dirty="0" err="1" smtClean="0">
                <a:latin typeface="Times New Roman" panose="02020603050405020304" pitchFamily="18" charset="0"/>
              </a:rPr>
              <a:t>Mediods</a:t>
            </a:r>
            <a:r>
              <a:rPr lang="en-GB" altLang="en-US" sz="1800" b="1" dirty="0" smtClean="0">
                <a:latin typeface="Times New Roman" panose="02020603050405020304" pitchFamily="18" charset="0"/>
              </a:rPr>
              <a:t> </a:t>
            </a:r>
            <a:r>
              <a:rPr lang="en-GB" altLang="en-US" sz="1800" b="1" dirty="0">
                <a:latin typeface="Times New Roman" panose="02020603050405020304" pitchFamily="18" charset="0"/>
              </a:rPr>
              <a:t>= Median of each attribute = (4, 9)</a:t>
            </a:r>
          </a:p>
          <a:p>
            <a:pPr marL="0" lvl="0" indent="0">
              <a:spcBef>
                <a:spcPct val="0"/>
              </a:spcBef>
              <a:buNone/>
            </a:pPr>
            <a:endParaRPr lang="en-GB" altLang="en-US" sz="1800" b="1" dirty="0">
              <a:latin typeface="Times New Roman" panose="02020603050405020304" pitchFamily="18" charset="0"/>
            </a:endParaRPr>
          </a:p>
          <a:p>
            <a:pPr marL="0" lvl="0" indent="0">
              <a:spcBef>
                <a:spcPct val="0"/>
              </a:spcBef>
              <a:buNone/>
            </a:pPr>
            <a:r>
              <a:rPr lang="en-GB" altLang="en-US" sz="1800" b="1" dirty="0">
                <a:solidFill>
                  <a:srgbClr val="0070C0"/>
                </a:solidFill>
                <a:latin typeface="Times New Roman" panose="02020603050405020304" pitchFamily="18" charset="0"/>
              </a:rPr>
              <a:t>For even sum:</a:t>
            </a:r>
          </a:p>
          <a:p>
            <a:pPr marL="0" lvl="0" indent="0">
              <a:spcBef>
                <a:spcPct val="0"/>
              </a:spcBef>
              <a:buNone/>
            </a:pPr>
            <a:r>
              <a:rPr lang="en-GB" altLang="en-US" sz="1800" b="1" dirty="0">
                <a:latin typeface="Times New Roman" panose="02020603050405020304" pitchFamily="18" charset="0"/>
              </a:rPr>
              <a:t>X = 2, 4, 5, 7, 9, 10</a:t>
            </a:r>
          </a:p>
          <a:p>
            <a:pPr marL="0" lvl="0" indent="0">
              <a:spcBef>
                <a:spcPct val="0"/>
              </a:spcBef>
              <a:buNone/>
            </a:pPr>
            <a:r>
              <a:rPr lang="en-GB" altLang="en-US" sz="1800" b="1" dirty="0">
                <a:latin typeface="Times New Roman" panose="02020603050405020304" pitchFamily="18" charset="0"/>
              </a:rPr>
              <a:t>Y = 3, 4, 6, 8, 12, 14 </a:t>
            </a:r>
          </a:p>
          <a:p>
            <a:pPr marL="0" lvl="0" indent="0">
              <a:spcBef>
                <a:spcPct val="0"/>
              </a:spcBef>
              <a:buNone/>
            </a:pPr>
            <a:r>
              <a:rPr lang="en-GB" altLang="en-US" sz="1800" b="1" dirty="0">
                <a:latin typeface="Times New Roman" panose="02020603050405020304" pitchFamily="18" charset="0"/>
              </a:rPr>
              <a:t>Sum = 6 (even)</a:t>
            </a:r>
          </a:p>
          <a:p>
            <a:pPr marL="0" lvl="0" indent="0">
              <a:spcBef>
                <a:spcPct val="0"/>
              </a:spcBef>
              <a:buNone/>
            </a:pPr>
            <a:r>
              <a:rPr lang="en-GB" altLang="en-US" sz="1800" b="1" dirty="0">
                <a:latin typeface="Times New Roman" panose="02020603050405020304" pitchFamily="18" charset="0"/>
              </a:rPr>
              <a:t>Mediods = mean of center two elements = (6, 7)</a:t>
            </a:r>
          </a:p>
          <a:p>
            <a:pPr marL="0" lvl="0" indent="0">
              <a:spcBef>
                <a:spcPct val="0"/>
              </a:spcBef>
              <a:buNone/>
            </a:pPr>
            <a:r>
              <a:rPr lang="en-GB" altLang="en-US" sz="1800" b="1" dirty="0">
                <a:latin typeface="Times New Roman" panose="02020603050405020304" pitchFamily="18" charset="0"/>
              </a:rPr>
              <a:t>X = (5+7)/2 = 6</a:t>
            </a:r>
          </a:p>
          <a:p>
            <a:pPr marL="0" lvl="0" indent="0">
              <a:spcBef>
                <a:spcPct val="0"/>
              </a:spcBef>
              <a:buNone/>
            </a:pPr>
            <a:r>
              <a:rPr lang="en-GB" altLang="en-US" sz="1800" b="1" dirty="0">
                <a:latin typeface="Times New Roman" panose="02020603050405020304" pitchFamily="18" charset="0"/>
              </a:rPr>
              <a:t>Y = (6+8)/2 = 7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6" name="TextBox 135"/>
          <p:cNvSpPr txBox="1"/>
          <p:nvPr/>
        </p:nvSpPr>
        <p:spPr>
          <a:xfrm>
            <a:off x="381000" y="278269"/>
            <a:ext cx="8305800" cy="430887"/>
          </a:xfrm>
          <a:prstGeom prst="rect">
            <a:avLst/>
          </a:prstGeom>
          <a:noFill/>
        </p:spPr>
        <p:txBody>
          <a:bodyPr wrap="square" rtlCol="0">
            <a:spAutoFit/>
          </a:bodyPr>
          <a:lstStyle/>
          <a:p>
            <a:r>
              <a:rPr lang="en-US" sz="2200" b="1" dirty="0"/>
              <a:t>Applications of clustering</a:t>
            </a:r>
          </a:p>
        </p:txBody>
      </p:sp>
      <p:pic>
        <p:nvPicPr>
          <p:cNvPr id="7" name="Picture 88"/>
          <p:cNvPicPr>
            <a:picLocks noChangeAspect="1" noChangeArrowheads="1"/>
          </p:cNvPicPr>
          <p:nvPr/>
        </p:nvPicPr>
        <p:blipFill>
          <a:blip r:embed="rId3" cstate="print"/>
          <a:srcRect/>
          <a:stretch>
            <a:fillRect/>
          </a:stretch>
        </p:blipFill>
        <p:spPr bwMode="auto">
          <a:xfrm>
            <a:off x="812580" y="3022160"/>
            <a:ext cx="1555455" cy="1554052"/>
          </a:xfrm>
          <a:prstGeom prst="rect">
            <a:avLst/>
          </a:prstGeom>
          <a:noFill/>
          <a:ln w="9525">
            <a:noFill/>
            <a:miter lim="800000"/>
            <a:headEnd/>
            <a:tailEnd/>
          </a:ln>
        </p:spPr>
      </p:pic>
      <p:pic>
        <p:nvPicPr>
          <p:cNvPr id="8" name="Picture 89"/>
          <p:cNvPicPr>
            <a:picLocks noChangeAspect="1" noChangeArrowheads="1"/>
          </p:cNvPicPr>
          <p:nvPr/>
        </p:nvPicPr>
        <p:blipFill>
          <a:blip r:embed="rId4" cstate="print"/>
          <a:srcRect/>
          <a:stretch>
            <a:fillRect/>
          </a:stretch>
        </p:blipFill>
        <p:spPr bwMode="auto">
          <a:xfrm>
            <a:off x="2476131" y="3022160"/>
            <a:ext cx="1555455" cy="1554052"/>
          </a:xfrm>
          <a:prstGeom prst="rect">
            <a:avLst/>
          </a:prstGeom>
          <a:noFill/>
          <a:ln w="9525">
            <a:noFill/>
            <a:miter lim="800000"/>
            <a:headEnd/>
            <a:tailEnd/>
          </a:ln>
        </p:spPr>
      </p:pic>
      <p:sp>
        <p:nvSpPr>
          <p:cNvPr id="10" name="Text Box 90"/>
          <p:cNvSpPr txBox="1">
            <a:spLocks noChangeArrowheads="1"/>
          </p:cNvSpPr>
          <p:nvPr/>
        </p:nvSpPr>
        <p:spPr bwMode="auto">
          <a:xfrm>
            <a:off x="969810" y="4713676"/>
            <a:ext cx="2818912" cy="326604"/>
          </a:xfrm>
          <a:prstGeom prst="rect">
            <a:avLst/>
          </a:prstGeom>
          <a:noFill/>
          <a:ln w="9525">
            <a:noFill/>
            <a:miter lim="800000"/>
          </a:ln>
        </p:spPr>
        <p:txBody>
          <a:bodyPr>
            <a:spAutoFit/>
          </a:bodyPr>
          <a:lstStyle/>
          <a:p>
            <a:pPr algn="ctr"/>
            <a:r>
              <a:rPr lang="en-US" dirty="0"/>
              <a:t>Organize computing clusters</a:t>
            </a:r>
          </a:p>
        </p:txBody>
      </p:sp>
      <p:sp>
        <p:nvSpPr>
          <p:cNvPr id="12" name="Text Box 91"/>
          <p:cNvSpPr txBox="1">
            <a:spLocks noChangeArrowheads="1"/>
          </p:cNvSpPr>
          <p:nvPr/>
        </p:nvSpPr>
        <p:spPr bwMode="auto">
          <a:xfrm>
            <a:off x="5225383" y="2445780"/>
            <a:ext cx="2376701" cy="326604"/>
          </a:xfrm>
          <a:prstGeom prst="rect">
            <a:avLst/>
          </a:prstGeom>
          <a:noFill/>
          <a:ln w="9525">
            <a:noFill/>
            <a:miter lim="800000"/>
          </a:ln>
        </p:spPr>
        <p:txBody>
          <a:bodyPr>
            <a:spAutoFit/>
          </a:bodyPr>
          <a:lstStyle/>
          <a:p>
            <a:pPr algn="ctr"/>
            <a:r>
              <a:rPr lang="en-US" dirty="0"/>
              <a:t>Social network analysis</a:t>
            </a:r>
          </a:p>
        </p:txBody>
      </p:sp>
      <p:grpSp>
        <p:nvGrpSpPr>
          <p:cNvPr id="13" name="Group 118"/>
          <p:cNvGrpSpPr/>
          <p:nvPr/>
        </p:nvGrpSpPr>
        <p:grpSpPr bwMode="auto">
          <a:xfrm>
            <a:off x="4688585" y="2875355"/>
            <a:ext cx="3192333" cy="1800425"/>
            <a:chOff x="243" y="2112"/>
            <a:chExt cx="2274" cy="1710"/>
          </a:xfrm>
        </p:grpSpPr>
        <p:pic>
          <p:nvPicPr>
            <p:cNvPr id="14" name="Picture 92"/>
            <p:cNvPicPr>
              <a:picLocks noChangeAspect="1" noChangeArrowheads="1"/>
            </p:cNvPicPr>
            <p:nvPr/>
          </p:nvPicPr>
          <p:blipFill>
            <a:blip r:embed="rId5" cstate="print"/>
            <a:srcRect/>
            <a:stretch>
              <a:fillRect/>
            </a:stretch>
          </p:blipFill>
          <p:spPr bwMode="auto">
            <a:xfrm>
              <a:off x="243" y="2112"/>
              <a:ext cx="2274" cy="1706"/>
            </a:xfrm>
            <a:prstGeom prst="rect">
              <a:avLst/>
            </a:prstGeom>
            <a:noFill/>
            <a:ln w="9525">
              <a:noFill/>
              <a:miter lim="800000"/>
              <a:headEnd/>
              <a:tailEnd/>
            </a:ln>
          </p:spPr>
        </p:pic>
        <p:sp>
          <p:nvSpPr>
            <p:cNvPr id="15" name="Rectangle 94"/>
            <p:cNvSpPr>
              <a:spLocks noChangeArrowheads="1"/>
            </p:cNvSpPr>
            <p:nvPr/>
          </p:nvSpPr>
          <p:spPr bwMode="auto">
            <a:xfrm>
              <a:off x="255" y="3732"/>
              <a:ext cx="1775" cy="90"/>
            </a:xfrm>
            <a:prstGeom prst="rect">
              <a:avLst/>
            </a:prstGeom>
            <a:solidFill>
              <a:schemeClr val="bg1">
                <a:alpha val="50195"/>
              </a:schemeClr>
            </a:solidFill>
            <a:ln w="9525">
              <a:noFill/>
              <a:miter lim="800000"/>
            </a:ln>
          </p:spPr>
          <p:txBody>
            <a:bodyPr wrap="none" lIns="0" tIns="0" rIns="0" bIns="0">
              <a:spAutoFit/>
            </a:bodyPr>
            <a:lstStyle/>
            <a:p>
              <a:r>
                <a:rPr lang="en-US" sz="700" dirty="0"/>
                <a:t>Image credit: NASA/JPL-Caltech/E. </a:t>
              </a:r>
              <a:r>
                <a:rPr lang="en-US" sz="700" dirty="0" err="1"/>
                <a:t>Churchwell</a:t>
              </a:r>
              <a:r>
                <a:rPr lang="en-US" sz="700" dirty="0"/>
                <a:t> (Univ. of Wisconsin, Madison) </a:t>
              </a:r>
            </a:p>
          </p:txBody>
        </p:sp>
      </p:grpSp>
      <p:sp>
        <p:nvSpPr>
          <p:cNvPr id="17" name="Text Box 95"/>
          <p:cNvSpPr txBox="1">
            <a:spLocks noChangeArrowheads="1"/>
          </p:cNvSpPr>
          <p:nvPr/>
        </p:nvSpPr>
        <p:spPr bwMode="auto">
          <a:xfrm>
            <a:off x="5011467" y="4709473"/>
            <a:ext cx="2818912" cy="326604"/>
          </a:xfrm>
          <a:prstGeom prst="rect">
            <a:avLst/>
          </a:prstGeom>
          <a:noFill/>
          <a:ln w="9525">
            <a:noFill/>
            <a:miter lim="800000"/>
          </a:ln>
        </p:spPr>
        <p:txBody>
          <a:bodyPr>
            <a:spAutoFit/>
          </a:bodyPr>
          <a:lstStyle/>
          <a:p>
            <a:pPr algn="ctr"/>
            <a:r>
              <a:rPr lang="en-US" dirty="0"/>
              <a:t>Astronomical data analysis</a:t>
            </a:r>
          </a:p>
        </p:txBody>
      </p:sp>
      <p:grpSp>
        <p:nvGrpSpPr>
          <p:cNvPr id="37" name="Group 36"/>
          <p:cNvGrpSpPr/>
          <p:nvPr/>
        </p:nvGrpSpPr>
        <p:grpSpPr>
          <a:xfrm>
            <a:off x="4518719" y="559018"/>
            <a:ext cx="3513813" cy="2013909"/>
            <a:chOff x="4648200" y="-19050"/>
            <a:chExt cx="3973513" cy="2277382"/>
          </a:xfrm>
        </p:grpSpPr>
        <p:pic>
          <p:nvPicPr>
            <p:cNvPr id="38" name="Picture 2"/>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4965700" y="124732"/>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2"/>
            <p:cNvPicPr>
              <a:picLocks noChangeAspect="1" noChangeArrowheads="1"/>
            </p:cNvPicPr>
            <p:nvPr/>
          </p:nvPicPr>
          <p:blipFill>
            <a:blip r:embed="rId6" cstate="print">
              <a:duotone>
                <a:prstClr val="black"/>
                <a:schemeClr val="accent3">
                  <a:lumMod val="75000"/>
                  <a:tint val="45000"/>
                  <a:satMod val="400000"/>
                </a:schemeClr>
              </a:duotone>
              <a:extLst>
                <a:ext uri="{BEBA8EAE-BF5A-486C-A8C5-ECC9F3942E4B}">
                  <a14:imgProps xmlns:a14="http://schemas.microsoft.com/office/drawing/2010/main">
                    <a14:imgLayer r:embed="rId7">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6050258" y="76364"/>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2"/>
            <p:cNvPicPr>
              <a:picLocks noChangeAspect="1" noChangeArrowheads="1"/>
            </p:cNvPicPr>
            <p:nvPr/>
          </p:nvPicPr>
          <p:blipFill>
            <a:blip r:embed="rId6" cstate="print">
              <a:duotone>
                <a:prstClr val="black"/>
                <a:srgbClr val="C00000">
                  <a:tint val="45000"/>
                  <a:satMod val="400000"/>
                </a:srgbClr>
              </a:duotone>
              <a:extLst>
                <a:ext uri="{BEBA8EAE-BF5A-486C-A8C5-ECC9F3942E4B}">
                  <a14:imgProps xmlns:a14="http://schemas.microsoft.com/office/drawing/2010/main">
                    <a14:imgLayer r:embed="rId7">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5943885" y="1153658"/>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2"/>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4648200" y="83109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Picture 2"/>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5307274" y="873995"/>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2"/>
            <p:cNvPicPr>
              <a:picLocks noChangeAspect="1" noChangeArrowheads="1"/>
            </p:cNvPicPr>
            <p:nvPr/>
          </p:nvPicPr>
          <p:blipFill>
            <a:blip r:embed="rId6" cstate="print">
              <a:duotone>
                <a:prstClr val="black"/>
                <a:schemeClr val="accent3">
                  <a:lumMod val="75000"/>
                  <a:tint val="45000"/>
                  <a:satMod val="400000"/>
                </a:schemeClr>
              </a:duotone>
              <a:extLst>
                <a:ext uri="{BEBA8EAE-BF5A-486C-A8C5-ECC9F3942E4B}">
                  <a14:imgProps xmlns:a14="http://schemas.microsoft.com/office/drawing/2010/main">
                    <a14:imgLayer r:embed="rId7">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6629400" y="-1905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2"/>
            <p:cNvPicPr>
              <a:picLocks noChangeAspect="1" noChangeArrowheads="1"/>
            </p:cNvPicPr>
            <p:nvPr/>
          </p:nvPicPr>
          <p:blipFill>
            <a:blip r:embed="rId6" cstate="print">
              <a:duotone>
                <a:prstClr val="black"/>
                <a:schemeClr val="accent3">
                  <a:lumMod val="75000"/>
                  <a:tint val="45000"/>
                  <a:satMod val="400000"/>
                </a:schemeClr>
              </a:duotone>
              <a:extLst>
                <a:ext uri="{BEBA8EAE-BF5A-486C-A8C5-ECC9F3942E4B}">
                  <a14:imgProps xmlns:a14="http://schemas.microsoft.com/office/drawing/2010/main">
                    <a14:imgLayer r:embed="rId7">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6505236" y="708892"/>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2"/>
            <p:cNvPicPr>
              <a:picLocks noChangeAspect="1" noChangeArrowheads="1"/>
            </p:cNvPicPr>
            <p:nvPr/>
          </p:nvPicPr>
          <p:blipFill>
            <a:blip r:embed="rId6" cstate="print">
              <a:duotone>
                <a:prstClr val="black"/>
                <a:schemeClr val="accent3">
                  <a:lumMod val="75000"/>
                  <a:tint val="45000"/>
                  <a:satMod val="400000"/>
                </a:schemeClr>
              </a:duotone>
              <a:extLst>
                <a:ext uri="{BEBA8EAE-BF5A-486C-A8C5-ECC9F3942E4B}">
                  <a14:imgProps xmlns:a14="http://schemas.microsoft.com/office/drawing/2010/main">
                    <a14:imgLayer r:embed="rId7">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7524412" y="44252"/>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 name="Picture 2"/>
            <p:cNvPicPr>
              <a:picLocks noChangeAspect="1" noChangeArrowheads="1"/>
            </p:cNvPicPr>
            <p:nvPr/>
          </p:nvPicPr>
          <p:blipFill>
            <a:blip r:embed="rId6" cstate="print">
              <a:duotone>
                <a:prstClr val="black"/>
                <a:schemeClr val="accent3">
                  <a:lumMod val="75000"/>
                  <a:tint val="45000"/>
                  <a:satMod val="400000"/>
                </a:schemeClr>
              </a:duotone>
              <a:extLst>
                <a:ext uri="{BEBA8EAE-BF5A-486C-A8C5-ECC9F3942E4B}">
                  <a14:imgProps xmlns:a14="http://schemas.microsoft.com/office/drawing/2010/main">
                    <a14:imgLayer r:embed="rId7">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7058196" y="47259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2"/>
            <p:cNvPicPr>
              <a:picLocks noChangeAspect="1" noChangeArrowheads="1"/>
            </p:cNvPicPr>
            <p:nvPr/>
          </p:nvPicPr>
          <p:blipFill>
            <a:blip r:embed="rId6" cstate="print">
              <a:duotone>
                <a:prstClr val="black"/>
                <a:schemeClr val="accent3">
                  <a:lumMod val="75000"/>
                  <a:tint val="45000"/>
                  <a:satMod val="400000"/>
                </a:schemeClr>
              </a:duotone>
              <a:extLst>
                <a:ext uri="{BEBA8EAE-BF5A-486C-A8C5-ECC9F3942E4B}">
                  <a14:imgProps xmlns:a14="http://schemas.microsoft.com/office/drawing/2010/main">
                    <a14:imgLayer r:embed="rId7">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8253073" y="11985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 name="Picture 2"/>
            <p:cNvPicPr>
              <a:picLocks noChangeAspect="1" noChangeArrowheads="1"/>
            </p:cNvPicPr>
            <p:nvPr/>
          </p:nvPicPr>
          <p:blipFill>
            <a:blip r:embed="rId6" cstate="print">
              <a:duotone>
                <a:prstClr val="black"/>
                <a:schemeClr val="accent3">
                  <a:lumMod val="75000"/>
                  <a:tint val="45000"/>
                  <a:satMod val="400000"/>
                </a:schemeClr>
              </a:duotone>
              <a:extLst>
                <a:ext uri="{BEBA8EAE-BF5A-486C-A8C5-ECC9F3942E4B}">
                  <a14:imgProps xmlns:a14="http://schemas.microsoft.com/office/drawing/2010/main">
                    <a14:imgLayer r:embed="rId7">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7971723" y="70407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2"/>
            <p:cNvPicPr>
              <a:picLocks noChangeAspect="1" noChangeArrowheads="1"/>
            </p:cNvPicPr>
            <p:nvPr/>
          </p:nvPicPr>
          <p:blipFill>
            <a:blip r:embed="rId6" cstate="print">
              <a:duotone>
                <a:prstClr val="black"/>
                <a:srgbClr val="C00000">
                  <a:tint val="45000"/>
                  <a:satMod val="400000"/>
                </a:srgbClr>
              </a:duotone>
              <a:extLst>
                <a:ext uri="{BEBA8EAE-BF5A-486C-A8C5-ECC9F3942E4B}">
                  <a14:imgProps xmlns:a14="http://schemas.microsoft.com/office/drawing/2010/main">
                    <a14:imgLayer r:embed="rId7">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6615198" y="1515495"/>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 name="Picture 2"/>
            <p:cNvPicPr>
              <a:picLocks noChangeAspect="1" noChangeArrowheads="1"/>
            </p:cNvPicPr>
            <p:nvPr/>
          </p:nvPicPr>
          <p:blipFill>
            <a:blip r:embed="rId6" cstate="print">
              <a:duotone>
                <a:prstClr val="black"/>
                <a:srgbClr val="C00000">
                  <a:tint val="45000"/>
                  <a:satMod val="400000"/>
                </a:srgbClr>
              </a:duotone>
              <a:extLst>
                <a:ext uri="{BEBA8EAE-BF5A-486C-A8C5-ECC9F3942E4B}">
                  <a14:imgProps xmlns:a14="http://schemas.microsoft.com/office/drawing/2010/main">
                    <a14:imgLayer r:embed="rId7">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7217856" y="128829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1" name="Straight Arrow Connector 50"/>
            <p:cNvCxnSpPr>
              <a:endCxn id="38" idx="2"/>
            </p:cNvCxnSpPr>
            <p:nvPr/>
          </p:nvCxnSpPr>
          <p:spPr>
            <a:xfrm flipV="1">
              <a:off x="4965700" y="713774"/>
              <a:ext cx="184320" cy="289639"/>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endCxn id="38" idx="2"/>
            </p:cNvCxnSpPr>
            <p:nvPr/>
          </p:nvCxnSpPr>
          <p:spPr>
            <a:xfrm flipH="1" flipV="1">
              <a:off x="5150020" y="713774"/>
              <a:ext cx="184320" cy="331708"/>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40" idx="1"/>
            </p:cNvCxnSpPr>
            <p:nvPr/>
          </p:nvCxnSpPr>
          <p:spPr>
            <a:xfrm flipH="1" flipV="1">
              <a:off x="5675914" y="1297934"/>
              <a:ext cx="267971" cy="150245"/>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54" name="Picture 2"/>
            <p:cNvPicPr>
              <a:picLocks noChangeAspect="1" noChangeArrowheads="1"/>
            </p:cNvPicPr>
            <p:nvPr/>
          </p:nvPicPr>
          <p:blipFill>
            <a:blip r:embed="rId6" cstate="print">
              <a:duotone>
                <a:prstClr val="black"/>
                <a:srgbClr val="C00000">
                  <a:tint val="45000"/>
                  <a:satMod val="400000"/>
                </a:srgbClr>
              </a:duotone>
              <a:extLst>
                <a:ext uri="{BEBA8EAE-BF5A-486C-A8C5-ECC9F3942E4B}">
                  <a14:imgProps xmlns:a14="http://schemas.microsoft.com/office/drawing/2010/main">
                    <a14:imgLayer r:embed="rId7">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5410200" y="166929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5" name="Straight Arrow Connector 54"/>
            <p:cNvCxnSpPr>
              <a:stCxn id="44" idx="1"/>
              <a:endCxn id="39" idx="2"/>
            </p:cNvCxnSpPr>
            <p:nvPr/>
          </p:nvCxnSpPr>
          <p:spPr>
            <a:xfrm flipH="1" flipV="1">
              <a:off x="6234578" y="665406"/>
              <a:ext cx="270658" cy="338007"/>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54" idx="3"/>
              <a:endCxn id="40" idx="2"/>
            </p:cNvCxnSpPr>
            <p:nvPr/>
          </p:nvCxnSpPr>
          <p:spPr>
            <a:xfrm flipV="1">
              <a:off x="5778840" y="1742700"/>
              <a:ext cx="349365" cy="221111"/>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9" idx="1"/>
              <a:endCxn id="40" idx="3"/>
            </p:cNvCxnSpPr>
            <p:nvPr/>
          </p:nvCxnSpPr>
          <p:spPr>
            <a:xfrm flipH="1" flipV="1">
              <a:off x="6312525" y="1448179"/>
              <a:ext cx="302673" cy="361837"/>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54" idx="3"/>
              <a:endCxn id="49" idx="1"/>
            </p:cNvCxnSpPr>
            <p:nvPr/>
          </p:nvCxnSpPr>
          <p:spPr>
            <a:xfrm flipV="1">
              <a:off x="5778840" y="1810016"/>
              <a:ext cx="836358" cy="153795"/>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49" idx="3"/>
              <a:endCxn id="50" idx="1"/>
            </p:cNvCxnSpPr>
            <p:nvPr/>
          </p:nvCxnSpPr>
          <p:spPr>
            <a:xfrm flipV="1">
              <a:off x="6983838" y="1582811"/>
              <a:ext cx="234018" cy="227205"/>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50" idx="1"/>
              <a:endCxn id="40" idx="3"/>
            </p:cNvCxnSpPr>
            <p:nvPr/>
          </p:nvCxnSpPr>
          <p:spPr>
            <a:xfrm flipH="1" flipV="1">
              <a:off x="6312525" y="1448179"/>
              <a:ext cx="905331" cy="134632"/>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43" idx="1"/>
              <a:endCxn id="39" idx="3"/>
            </p:cNvCxnSpPr>
            <p:nvPr/>
          </p:nvCxnSpPr>
          <p:spPr>
            <a:xfrm flipH="1">
              <a:off x="6418898" y="275471"/>
              <a:ext cx="210502" cy="95414"/>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a:off x="4965700" y="1003413"/>
              <a:ext cx="368640" cy="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43" idx="3"/>
              <a:endCxn id="45" idx="1"/>
            </p:cNvCxnSpPr>
            <p:nvPr/>
          </p:nvCxnSpPr>
          <p:spPr>
            <a:xfrm>
              <a:off x="6998040" y="275471"/>
              <a:ext cx="526372" cy="63302"/>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5" idx="3"/>
              <a:endCxn id="47" idx="1"/>
            </p:cNvCxnSpPr>
            <p:nvPr/>
          </p:nvCxnSpPr>
          <p:spPr>
            <a:xfrm>
              <a:off x="7893052" y="338773"/>
              <a:ext cx="360021" cy="75598"/>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48" idx="3"/>
              <a:endCxn id="47" idx="2"/>
            </p:cNvCxnSpPr>
            <p:nvPr/>
          </p:nvCxnSpPr>
          <p:spPr>
            <a:xfrm flipV="1">
              <a:off x="8340363" y="708892"/>
              <a:ext cx="97030" cy="289699"/>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45" idx="2"/>
              <a:endCxn id="48" idx="1"/>
            </p:cNvCxnSpPr>
            <p:nvPr/>
          </p:nvCxnSpPr>
          <p:spPr>
            <a:xfrm>
              <a:off x="7708732" y="633294"/>
              <a:ext cx="262991" cy="365297"/>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45" idx="2"/>
              <a:endCxn id="46" idx="3"/>
            </p:cNvCxnSpPr>
            <p:nvPr/>
          </p:nvCxnSpPr>
          <p:spPr>
            <a:xfrm flipH="1">
              <a:off x="7426836" y="633294"/>
              <a:ext cx="281896" cy="133817"/>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44" idx="3"/>
              <a:endCxn id="50" idx="1"/>
            </p:cNvCxnSpPr>
            <p:nvPr/>
          </p:nvCxnSpPr>
          <p:spPr>
            <a:xfrm>
              <a:off x="6873876" y="1003413"/>
              <a:ext cx="343980" cy="579398"/>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46" idx="1"/>
              <a:endCxn id="43" idx="3"/>
            </p:cNvCxnSpPr>
            <p:nvPr/>
          </p:nvCxnSpPr>
          <p:spPr>
            <a:xfrm flipH="1" flipV="1">
              <a:off x="6998040" y="275471"/>
              <a:ext cx="60156" cy="49164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43" idx="2"/>
              <a:endCxn id="44" idx="3"/>
            </p:cNvCxnSpPr>
            <p:nvPr/>
          </p:nvCxnSpPr>
          <p:spPr>
            <a:xfrm>
              <a:off x="6813720" y="569992"/>
              <a:ext cx="60156" cy="433421"/>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sp>
        <p:nvSpPr>
          <p:cNvPr id="71" name="Text Box 280"/>
          <p:cNvSpPr txBox="1">
            <a:spLocks noChangeArrowheads="1"/>
          </p:cNvSpPr>
          <p:nvPr/>
        </p:nvSpPr>
        <p:spPr bwMode="auto">
          <a:xfrm>
            <a:off x="1211930" y="2447974"/>
            <a:ext cx="2376702" cy="326604"/>
          </a:xfrm>
          <a:prstGeom prst="rect">
            <a:avLst/>
          </a:prstGeom>
          <a:noFill/>
          <a:ln w="9525">
            <a:noFill/>
            <a:miter lim="800000"/>
          </a:ln>
        </p:spPr>
        <p:txBody>
          <a:bodyPr>
            <a:spAutoFit/>
          </a:bodyPr>
          <a:lstStyle/>
          <a:p>
            <a:pPr algn="ctr"/>
            <a:r>
              <a:rPr lang="en-US" dirty="0"/>
              <a:t>Market segmentation</a:t>
            </a:r>
          </a:p>
        </p:txBody>
      </p:sp>
      <p:grpSp>
        <p:nvGrpSpPr>
          <p:cNvPr id="72" name="Group 71"/>
          <p:cNvGrpSpPr/>
          <p:nvPr/>
        </p:nvGrpSpPr>
        <p:grpSpPr>
          <a:xfrm>
            <a:off x="790355" y="131445"/>
            <a:ext cx="3292086" cy="3237783"/>
            <a:chOff x="330111" y="1807705"/>
            <a:chExt cx="4016551" cy="3950298"/>
          </a:xfrm>
        </p:grpSpPr>
        <p:graphicFrame>
          <p:nvGraphicFramePr>
            <p:cNvPr id="73" name="Chart 72"/>
            <p:cNvGraphicFramePr/>
            <p:nvPr/>
          </p:nvGraphicFramePr>
          <p:xfrm>
            <a:off x="330111" y="1807705"/>
            <a:ext cx="4016551" cy="3950298"/>
          </p:xfrm>
          <a:graphic>
            <a:graphicData uri="http://schemas.openxmlformats.org/drawingml/2006/chart">
              <c:chart xmlns:c="http://schemas.openxmlformats.org/drawingml/2006/chart" xmlns:r="http://schemas.openxmlformats.org/officeDocument/2006/relationships" r:id="rId8"/>
            </a:graphicData>
          </a:graphic>
        </p:graphicFrame>
        <p:pic>
          <p:nvPicPr>
            <p:cNvPr id="74" name="Picture 2"/>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686146" y="2475958"/>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 name="Picture 2"/>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370661" y="2296433"/>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2"/>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476639" y="2584709"/>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 name="Picture 2"/>
            <p:cNvPicPr>
              <a:picLocks noChangeAspect="1" noChangeArrowheads="1"/>
            </p:cNvPicPr>
            <p:nvPr/>
          </p:nvPicPr>
          <p:blipFill>
            <a:blip r:embed="rId9" cstate="print">
              <a:duotone>
                <a:prstClr val="black"/>
                <a:srgbClr val="C00000">
                  <a:tint val="45000"/>
                  <a:satMod val="400000"/>
                </a:srgb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133239" y="3298029"/>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 name="Picture 2"/>
            <p:cNvPicPr>
              <a:picLocks noChangeAspect="1" noChangeArrowheads="1"/>
            </p:cNvPicPr>
            <p:nvPr/>
          </p:nvPicPr>
          <p:blipFill>
            <a:blip r:embed="rId9" cstate="print">
              <a:duotone>
                <a:prstClr val="black"/>
                <a:srgbClr val="C00000">
                  <a:tint val="45000"/>
                  <a:satMod val="400000"/>
                </a:srgb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971800" y="3149213"/>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Picture 2"/>
            <p:cNvPicPr>
              <a:picLocks noChangeAspect="1" noChangeArrowheads="1"/>
            </p:cNvPicPr>
            <p:nvPr/>
          </p:nvPicPr>
          <p:blipFill>
            <a:blip r:embed="rId9" cstate="print">
              <a:duotone>
                <a:prstClr val="black"/>
                <a:srgbClr val="C00000">
                  <a:tint val="45000"/>
                  <a:satMod val="400000"/>
                </a:srgb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654497" y="3149214"/>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 name="Picture 2"/>
            <p:cNvPicPr>
              <a:picLocks noChangeAspect="1" noChangeArrowheads="1"/>
            </p:cNvPicPr>
            <p:nvPr/>
          </p:nvPicPr>
          <p:blipFill>
            <a:blip r:embed="rId9" cstate="print">
              <a:duotone>
                <a:prstClr val="black"/>
                <a:srgbClr val="C00000">
                  <a:tint val="45000"/>
                  <a:satMod val="400000"/>
                </a:srgb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951534" y="3333750"/>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 name="Picture 2"/>
            <p:cNvPicPr>
              <a:picLocks noChangeAspect="1" noChangeArrowheads="1"/>
            </p:cNvPicPr>
            <p:nvPr/>
          </p:nvPicPr>
          <p:blipFill>
            <a:blip r:embed="rId9" cstate="print">
              <a:duotone>
                <a:prstClr val="black"/>
                <a:srgbClr val="C00000">
                  <a:tint val="45000"/>
                  <a:satMod val="400000"/>
                </a:srgb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487281" y="3235850"/>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 name="Picture 2"/>
            <p:cNvPicPr>
              <a:picLocks noChangeAspect="1" noChangeArrowheads="1"/>
            </p:cNvPicPr>
            <p:nvPr/>
          </p:nvPicPr>
          <p:blipFill>
            <a:blip r:embed="rId9" cstate="print">
              <a:duotone>
                <a:prstClr val="black"/>
                <a:srgbClr val="C00000">
                  <a:tint val="45000"/>
                  <a:satMod val="400000"/>
                </a:srgb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078909" y="3562350"/>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2"/>
            <p:cNvPicPr>
              <a:picLocks noChangeAspect="1" noChangeArrowheads="1"/>
            </p:cNvPicPr>
            <p:nvPr/>
          </p:nvPicPr>
          <p:blipFill>
            <a:blip r:embed="rId9" cstate="print">
              <a:duotone>
                <a:prstClr val="black"/>
                <a:srgbClr val="C00000">
                  <a:tint val="45000"/>
                  <a:satMod val="400000"/>
                </a:srgb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447800" y="3505077"/>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2"/>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150399" y="2419350"/>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2"/>
            <p:cNvPicPr>
              <a:picLocks noChangeAspect="1" noChangeArrowheads="1"/>
            </p:cNvPicPr>
            <p:nvPr/>
          </p:nvPicPr>
          <p:blipFill>
            <a:blip r:embed="rId9" cstate="print">
              <a:duotone>
                <a:prstClr val="black"/>
                <a:schemeClr val="accent3">
                  <a:lumMod val="75000"/>
                  <a:tint val="45000"/>
                  <a:satMod val="400000"/>
                </a:scheme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676400" y="2343150"/>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2"/>
            <p:cNvPicPr>
              <a:picLocks noChangeAspect="1" noChangeArrowheads="1"/>
            </p:cNvPicPr>
            <p:nvPr/>
          </p:nvPicPr>
          <p:blipFill>
            <a:blip r:embed="rId9" cstate="print">
              <a:duotone>
                <a:prstClr val="black"/>
                <a:schemeClr val="accent3">
                  <a:lumMod val="75000"/>
                  <a:tint val="45000"/>
                  <a:satMod val="400000"/>
                </a:scheme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143000" y="2419350"/>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2"/>
            <p:cNvPicPr>
              <a:picLocks noChangeAspect="1" noChangeArrowheads="1"/>
            </p:cNvPicPr>
            <p:nvPr/>
          </p:nvPicPr>
          <p:blipFill>
            <a:blip r:embed="rId9" cstate="print">
              <a:duotone>
                <a:prstClr val="black"/>
                <a:schemeClr val="accent3">
                  <a:lumMod val="75000"/>
                  <a:tint val="45000"/>
                  <a:satMod val="400000"/>
                </a:scheme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490026" y="2634604"/>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2"/>
            <p:cNvPicPr>
              <a:picLocks noChangeAspect="1" noChangeArrowheads="1"/>
            </p:cNvPicPr>
            <p:nvPr/>
          </p:nvPicPr>
          <p:blipFill>
            <a:blip r:embed="rId9" cstate="print">
              <a:duotone>
                <a:prstClr val="black"/>
                <a:schemeClr val="accent3">
                  <a:lumMod val="75000"/>
                  <a:tint val="45000"/>
                  <a:satMod val="400000"/>
                </a:scheme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092296" y="2600325"/>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2"/>
            <p:cNvPicPr>
              <a:picLocks noChangeAspect="1" noChangeArrowheads="1"/>
            </p:cNvPicPr>
            <p:nvPr/>
          </p:nvPicPr>
          <p:blipFill>
            <a:blip r:embed="rId9" cstate="print">
              <a:duotone>
                <a:prstClr val="black"/>
                <a:srgbClr val="C00000">
                  <a:tint val="45000"/>
                  <a:satMod val="400000"/>
                </a:srgbClr>
              </a:duotone>
              <a:extLst>
                <a:ext uri="{BEBA8EAE-BF5A-486C-A8C5-ECC9F3942E4B}">
                  <a14:imgProps xmlns:a14="http://schemas.microsoft.com/office/drawing/2010/main">
                    <a14:imgLayer r:embed="rId10">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569526" y="3466975"/>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txBox="1">
            <a:spLocks noGrp="1"/>
          </p:cNvSpPr>
          <p:nvPr>
            <p:ph type="sldNum"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6" tIns="45718" rIns="91436" bIns="45718"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E491713B-0601-433A-A049-9D80ADC12192}" type="slidenum">
              <a:rPr kumimoji="0" lang="en-US" altLang="en-US" sz="1400" b="0" i="0" u="none" strike="noStrike" kern="1200" cap="none" spc="0" normalizeH="0" baseline="0" noProof="0">
                <a:ln>
                  <a:noFill/>
                </a:ln>
                <a:solidFill>
                  <a:schemeClr val="tx1"/>
                </a:solidFill>
                <a:effectLst/>
                <a:uLnTx/>
                <a:uFillTx/>
                <a:latin typeface="+mn-lt"/>
                <a:ea typeface="+mn-ea"/>
                <a:cs typeface="+mn-cs"/>
              </a:rPr>
              <a:t>60</a:t>
            </a:fld>
            <a:endParaRPr kumimoji="0" lang="en-US" altLang="en-US" sz="1400" b="0" i="0" u="none" strike="noStrike" kern="1200" cap="none" spc="0" normalizeH="0" baseline="0" noProof="0">
              <a:ln>
                <a:noFill/>
              </a:ln>
              <a:solidFill>
                <a:schemeClr val="tx1"/>
              </a:solidFill>
              <a:effectLst/>
              <a:uLnTx/>
              <a:uFillTx/>
              <a:latin typeface="+mn-lt"/>
              <a:ea typeface="+mn-ea"/>
              <a:cs typeface="+mn-cs"/>
            </a:endParaRPr>
          </a:p>
        </p:txBody>
      </p:sp>
      <p:sp>
        <p:nvSpPr>
          <p:cNvPr id="11267" name="Rectangle 3"/>
          <p:cNvSpPr/>
          <p:nvPr/>
        </p:nvSpPr>
        <p:spPr>
          <a:xfrm>
            <a:off x="914400" y="685800"/>
            <a:ext cx="7696200" cy="4000500"/>
          </a:xfrm>
          <a:prstGeom prst="rect">
            <a:avLst/>
          </a:prstGeom>
          <a:noFill/>
          <a:ln w="9525">
            <a:noFill/>
          </a:ln>
        </p:spPr>
        <p:txBody>
          <a:bodyPr/>
          <a:lstStyle/>
          <a:p>
            <a:pPr marL="457200" indent="-457200" algn="just" eaLnBrk="1" hangingPunct="1">
              <a:lnSpc>
                <a:spcPct val="80000"/>
              </a:lnSpc>
              <a:spcBef>
                <a:spcPct val="20000"/>
              </a:spcBef>
              <a:buClr>
                <a:schemeClr val="tx2"/>
              </a:buClr>
              <a:buSzPct val="65000"/>
              <a:buFont typeface="Wingdings" panose="05000000000000000000" pitchFamily="2" charset="2"/>
            </a:pPr>
            <a:r>
              <a:rPr lang="en-US" altLang="en-US" i="1" dirty="0">
                <a:solidFill>
                  <a:srgbClr val="FF3300"/>
                </a:solidFill>
                <a:latin typeface="Times New Roman" panose="02020603050405020304" pitchFamily="18" charset="0"/>
              </a:rPr>
              <a:t>Partitioning Methods: k-means &amp; k-medoids</a:t>
            </a:r>
          </a:p>
          <a:p>
            <a:pPr marL="457200" indent="-457200" algn="just" eaLnBrk="1" hangingPunct="1">
              <a:lnSpc>
                <a:spcPct val="80000"/>
              </a:lnSpc>
              <a:spcBef>
                <a:spcPct val="20000"/>
              </a:spcBef>
              <a:buClr>
                <a:schemeClr val="tx2"/>
              </a:buClr>
              <a:buSzPct val="65000"/>
              <a:buFont typeface="Wingdings" panose="05000000000000000000" pitchFamily="2" charset="2"/>
            </a:pPr>
            <a:endParaRPr lang="en-US" altLang="en-US" dirty="0">
              <a:latin typeface="Times New Roman" panose="02020603050405020304" pitchFamily="18" charset="0"/>
            </a:endParaRPr>
          </a:p>
          <a:p>
            <a:pPr marL="457200" indent="-457200" algn="just" eaLnBrk="1" hangingPunct="1">
              <a:lnSpc>
                <a:spcPct val="80000"/>
              </a:lnSpc>
              <a:spcBef>
                <a:spcPct val="20000"/>
              </a:spcBef>
              <a:buClr>
                <a:schemeClr val="tx2"/>
              </a:buClr>
              <a:buSzPct val="65000"/>
              <a:buFont typeface="Wingdings" panose="05000000000000000000" pitchFamily="2" charset="2"/>
            </a:pPr>
            <a:r>
              <a:rPr lang="en-US" altLang="en-US" dirty="0">
                <a:latin typeface="Times New Roman" panose="02020603050405020304" pitchFamily="18" charset="0"/>
              </a:rPr>
              <a:t>The mean or median can be used as a model for its cluster</a:t>
            </a:r>
          </a:p>
          <a:p>
            <a:pPr marL="457200" indent="-457200" algn="just" eaLnBrk="1" hangingPunct="1">
              <a:lnSpc>
                <a:spcPct val="80000"/>
              </a:lnSpc>
              <a:spcBef>
                <a:spcPct val="20000"/>
              </a:spcBef>
              <a:buClr>
                <a:schemeClr val="tx2"/>
              </a:buClr>
              <a:buSzPct val="65000"/>
              <a:buFont typeface="Wingdings" panose="05000000000000000000" pitchFamily="2" charset="2"/>
            </a:pPr>
            <a:endParaRPr lang="en-US" altLang="en-US" dirty="0">
              <a:latin typeface="Times New Roman" panose="02020603050405020304" pitchFamily="18" charset="0"/>
            </a:endParaRPr>
          </a:p>
          <a:p>
            <a:pPr marL="457200" indent="-457200" algn="just" eaLnBrk="1" hangingPunct="1">
              <a:lnSpc>
                <a:spcPct val="80000"/>
              </a:lnSpc>
              <a:spcBef>
                <a:spcPct val="20000"/>
              </a:spcBef>
              <a:buClr>
                <a:schemeClr val="tx2"/>
              </a:buClr>
              <a:buSzPct val="65000"/>
              <a:buFont typeface="Wingdings" panose="05000000000000000000" pitchFamily="2" charset="2"/>
            </a:pPr>
            <a:r>
              <a:rPr lang="en-US" altLang="en-US" dirty="0">
                <a:latin typeface="Times New Roman" panose="02020603050405020304" pitchFamily="18" charset="0"/>
              </a:rPr>
              <a:t>A new example can be assigned to the cluster on the basis of smallest distance between the cluster mean (median) and the example</a:t>
            </a:r>
          </a:p>
          <a:p>
            <a:pPr marL="457200" indent="-457200" algn="just" eaLnBrk="1" hangingPunct="1">
              <a:lnSpc>
                <a:spcPct val="80000"/>
              </a:lnSpc>
              <a:spcBef>
                <a:spcPct val="20000"/>
              </a:spcBef>
              <a:buClr>
                <a:schemeClr val="tx2"/>
              </a:buClr>
              <a:buSzPct val="65000"/>
              <a:buFont typeface="Wingdings" panose="05000000000000000000" pitchFamily="2" charset="2"/>
            </a:pPr>
            <a:endParaRPr lang="en-US" altLang="en-US" dirty="0">
              <a:latin typeface="Times New Roman" panose="02020603050405020304" pitchFamily="18" charset="0"/>
            </a:endParaRPr>
          </a:p>
          <a:p>
            <a:pPr marL="457200" indent="-457200" algn="just" eaLnBrk="1" hangingPunct="1">
              <a:lnSpc>
                <a:spcPct val="80000"/>
              </a:lnSpc>
              <a:spcBef>
                <a:spcPct val="20000"/>
              </a:spcBef>
              <a:buClr>
                <a:schemeClr val="tx2"/>
              </a:buClr>
              <a:buSzPct val="65000"/>
              <a:buFont typeface="Wingdings" panose="05000000000000000000" pitchFamily="2" charset="2"/>
            </a:pPr>
            <a:r>
              <a:rPr lang="en-US" altLang="en-US" dirty="0">
                <a:latin typeface="Times New Roman" panose="02020603050405020304" pitchFamily="18" charset="0"/>
              </a:rPr>
              <a:t>Thus the data space is </a:t>
            </a:r>
            <a:r>
              <a:rPr lang="en-US" altLang="en-US" i="1" dirty="0">
                <a:latin typeface="Times New Roman" panose="02020603050405020304" pitchFamily="18" charset="0"/>
              </a:rPr>
              <a:t>partitioned</a:t>
            </a:r>
            <a:r>
              <a:rPr lang="en-US" altLang="en-US" dirty="0">
                <a:latin typeface="Times New Roman" panose="02020603050405020304" pitchFamily="18" charset="0"/>
              </a:rPr>
              <a:t> into </a:t>
            </a:r>
            <a:r>
              <a:rPr lang="en-US" altLang="en-US" i="1" dirty="0">
                <a:latin typeface="Times New Roman" panose="02020603050405020304" pitchFamily="18" charset="0"/>
              </a:rPr>
              <a:t>k </a:t>
            </a:r>
            <a:r>
              <a:rPr lang="en-US" altLang="en-US" dirty="0">
                <a:latin typeface="Times New Roman" panose="02020603050405020304" pitchFamily="18" charset="0"/>
              </a:rPr>
              <a:t>regions</a:t>
            </a:r>
          </a:p>
          <a:p>
            <a:pPr marL="457200" indent="-457200" algn="just" eaLnBrk="1" hangingPunct="1">
              <a:lnSpc>
                <a:spcPct val="80000"/>
              </a:lnSpc>
              <a:spcBef>
                <a:spcPct val="20000"/>
              </a:spcBef>
              <a:buClr>
                <a:schemeClr val="tx2"/>
              </a:buClr>
              <a:buSzPct val="65000"/>
              <a:buFont typeface="Wingdings" panose="05000000000000000000" pitchFamily="2" charset="2"/>
            </a:pPr>
            <a:endParaRPr lang="en-US" altLang="en-US" dirty="0">
              <a:latin typeface="Times New Roman" panose="02020603050405020304" pitchFamily="18" charset="0"/>
            </a:endParaRPr>
          </a:p>
          <a:p>
            <a:pPr marL="457200" indent="-457200" algn="just" eaLnBrk="1" hangingPunct="1">
              <a:lnSpc>
                <a:spcPct val="80000"/>
              </a:lnSpc>
              <a:spcBef>
                <a:spcPct val="20000"/>
              </a:spcBef>
              <a:buClr>
                <a:schemeClr val="tx2"/>
              </a:buClr>
              <a:buSzPct val="65000"/>
            </a:pPr>
            <a:r>
              <a:rPr lang="en-US" altLang="en-US" dirty="0">
                <a:latin typeface="Times New Roman" panose="02020603050405020304" pitchFamily="18" charset="0"/>
              </a:rPr>
              <a:t>A medoid can be defined as the object of a cluster whose average dissimilarity to all the objects in the cluster is minimal, that is, it is a most centrally located point in the cluster.</a:t>
            </a:r>
          </a:p>
          <a:p>
            <a:pPr marL="457200" indent="-457200" algn="just" eaLnBrk="1" hangingPunct="1">
              <a:lnSpc>
                <a:spcPct val="80000"/>
              </a:lnSpc>
              <a:spcBef>
                <a:spcPct val="20000"/>
              </a:spcBef>
              <a:buClr>
                <a:schemeClr val="tx2"/>
              </a:buClr>
              <a:buSzPct val="65000"/>
              <a:buFont typeface="Wingdings" panose="05000000000000000000" pitchFamily="2" charset="2"/>
            </a:pPr>
            <a:endParaRPr lang="en-US" altLang="en-US" dirty="0">
              <a:latin typeface="Times New Roman" panose="02020603050405020304" pitchFamily="18" charset="0"/>
            </a:endParaRPr>
          </a:p>
        </p:txBody>
      </p:sp>
      <p:sp>
        <p:nvSpPr>
          <p:cNvPr id="752644" name="Text Box 4"/>
          <p:cNvSpPr txBox="1">
            <a:spLocks noChangeArrowheads="1"/>
          </p:cNvSpPr>
          <p:nvPr/>
        </p:nvSpPr>
        <p:spPr bwMode="auto">
          <a:xfrm>
            <a:off x="762000" y="285750"/>
            <a:ext cx="8077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algn="ctr" defTabSz="914400" eaLnBrk="1" hangingPunct="1">
              <a:buClrTx/>
              <a:buSzTx/>
              <a:buFontTx/>
              <a:buNone/>
              <a:defRPr/>
            </a:pPr>
            <a:r>
              <a:rPr kumimoji="0" lang="en-US" altLang="en-US" u="sng" kern="1200" cap="none" spc="0" normalizeH="0" baseline="0" noProof="0">
                <a:solidFill>
                  <a:srgbClr val="FF0000"/>
                </a:solidFill>
                <a:effectLst>
                  <a:outerShdw blurRad="38100" dist="38100" dir="2700000" algn="tl">
                    <a:srgbClr val="000000"/>
                  </a:outerShdw>
                </a:effectLst>
                <a:latin typeface="Times New Roman" panose="02020603050405020304" pitchFamily="18" charset="0"/>
                <a:ea typeface="+mn-ea"/>
                <a:cs typeface="+mn-cs"/>
              </a:rPr>
              <a:t>CLUSTER ANALYSIS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a:t>
            </a:r>
            <a:r>
              <a:rPr lang="en-US" dirty="0" err="1" smtClean="0"/>
              <a:t>Mediod</a:t>
            </a:r>
            <a:r>
              <a:rPr lang="en-US" dirty="0" smtClean="0"/>
              <a:t> (</a:t>
            </a:r>
            <a:r>
              <a:rPr lang="en-US" dirty="0" err="1" smtClean="0"/>
              <a:t>Partioning</a:t>
            </a:r>
            <a:r>
              <a:rPr lang="en-US" dirty="0" smtClean="0"/>
              <a:t> Around the </a:t>
            </a:r>
            <a:r>
              <a:rPr lang="en-US" dirty="0" err="1" smtClean="0"/>
              <a:t>medoids</a:t>
            </a:r>
            <a:r>
              <a:rPr lang="en-US" dirty="0" smtClean="0"/>
              <a:t>)</a:t>
            </a:r>
            <a:endParaRPr lang="en-US"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76400" y="1428750"/>
            <a:ext cx="6272147" cy="3043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514826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69320" y="1428751"/>
            <a:ext cx="6736543" cy="296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93567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590550"/>
            <a:ext cx="6650037" cy="427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49163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74778" y="1635125"/>
            <a:ext cx="6594444" cy="275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5374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590550"/>
            <a:ext cx="5095875" cy="406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056943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idx="1"/>
          </p:nvPr>
        </p:nvSpPr>
        <p:spPr>
          <a:xfrm>
            <a:off x="435895" y="1635373"/>
            <a:ext cx="8272211" cy="1469777"/>
          </a:xfrm>
        </p:spPr>
        <p:txBody>
          <a:bodyPr/>
          <a:lstStyle/>
          <a:p>
            <a:endParaRPr 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742951"/>
            <a:ext cx="7926387"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2724151"/>
            <a:ext cx="3247862" cy="192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987709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txBox="1">
            <a:spLocks noGrp="1"/>
          </p:cNvSpPr>
          <p:nvPr>
            <p:ph type="sldNum"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6" tIns="45718" rIns="91436" bIns="45718"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15C6BA06-5CD6-4DCE-B4BA-7A06BB7336D7}" type="slidenum">
              <a:rPr kumimoji="0" lang="en-US" altLang="en-US" sz="1400" b="0" i="0" u="none" strike="noStrike" kern="1200" cap="none" spc="0" normalizeH="0" baseline="0" noProof="0" smtClean="0">
                <a:ln>
                  <a:noFill/>
                </a:ln>
                <a:solidFill>
                  <a:schemeClr val="tx1"/>
                </a:solidFill>
                <a:effectLst/>
                <a:uLnTx/>
                <a:uFillTx/>
                <a:latin typeface="+mn-lt"/>
                <a:ea typeface="+mn-ea"/>
                <a:cs typeface="+mn-cs"/>
              </a:rPr>
              <a:t>67</a:t>
            </a:fld>
            <a:endParaRPr kumimoji="0" lang="en-US" altLang="en-US" sz="1400" b="0" i="0" u="none" strike="noStrike" kern="1200" cap="none" spc="0" normalizeH="0" baseline="0" noProof="0">
              <a:ln>
                <a:noFill/>
              </a:ln>
              <a:solidFill>
                <a:schemeClr val="tx1"/>
              </a:solidFill>
              <a:effectLst/>
              <a:uLnTx/>
              <a:uFillTx/>
              <a:latin typeface="+mn-lt"/>
              <a:ea typeface="+mn-ea"/>
              <a:cs typeface="+mn-cs"/>
            </a:endParaRPr>
          </a:p>
        </p:txBody>
      </p:sp>
      <p:sp>
        <p:nvSpPr>
          <p:cNvPr id="19459" name="Rectangle 2"/>
          <p:cNvSpPr/>
          <p:nvPr/>
        </p:nvSpPr>
        <p:spPr>
          <a:xfrm>
            <a:off x="228600" y="1051532"/>
            <a:ext cx="8077200" cy="892552"/>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en-US" sz="2000" b="1" dirty="0">
                <a:latin typeface="Times New Roman" panose="02020603050405020304" pitchFamily="18" charset="0"/>
                <a:cs typeface="Calibri" panose="020F0502020204030204" pitchFamily="34" charset="0"/>
              </a:rPr>
              <a:t>Q1. Implement K-Medoids Algorithm on the data given in Figure 1. </a:t>
            </a:r>
          </a:p>
          <a:p>
            <a:pPr marL="0" lvl="0" indent="0">
              <a:spcBef>
                <a:spcPct val="0"/>
              </a:spcBef>
              <a:buNone/>
            </a:pPr>
            <a:r>
              <a:rPr lang="en-US" altLang="en-US" sz="2000" b="1" dirty="0">
                <a:latin typeface="Times New Roman" panose="02020603050405020304" pitchFamily="18" charset="0"/>
                <a:cs typeface="Calibri" panose="020F0502020204030204" pitchFamily="34" charset="0"/>
              </a:rPr>
              <a:t>       The value of k is 2.  (20)</a:t>
            </a:r>
            <a:r>
              <a:rPr lang="en-US" altLang="en-US" sz="1200" b="1" dirty="0">
                <a:latin typeface="Times New Roman" panose="02020603050405020304" pitchFamily="18" charset="0"/>
                <a:cs typeface="Calibri" panose="020F0502020204030204" pitchFamily="34" charset="0"/>
              </a:rPr>
              <a:t> </a:t>
            </a:r>
            <a:endParaRPr lang="en-US" altLang="en-US" sz="800" b="1" dirty="0">
              <a:latin typeface="Times New Roman" panose="02020603050405020304" pitchFamily="18" charset="0"/>
              <a:cs typeface="Calibri" panose="020F0502020204030204" pitchFamily="34" charset="0"/>
            </a:endParaRPr>
          </a:p>
          <a:p>
            <a:pPr marL="0" lvl="0" indent="0" algn="ctr">
              <a:spcBef>
                <a:spcPct val="0"/>
              </a:spcBef>
              <a:buNone/>
            </a:pPr>
            <a:r>
              <a:rPr lang="en-US" altLang="en-US" sz="1200" b="1" dirty="0">
                <a:latin typeface="Times New Roman" panose="02020603050405020304" pitchFamily="18" charset="0"/>
                <a:cs typeface="Calibri" panose="020F0502020204030204" pitchFamily="34" charset="0"/>
              </a:rPr>
              <a:t> </a:t>
            </a:r>
            <a:endParaRPr lang="en-US" altLang="en-US" sz="2400" b="1" dirty="0">
              <a:latin typeface="Times New Roman" panose="02020603050405020304" pitchFamily="18" charset="0"/>
              <a:ea typeface="Calibri" panose="020F0502020204030204" pitchFamily="34" charset="0"/>
            </a:endParaRP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508760" y="2114550"/>
            <a:ext cx="5943600" cy="2057400"/>
          </a:xfrm>
          <a:prstGeom prst="rect">
            <a:avLst/>
          </a:prstGeom>
          <a:ln w="228600" cap="sq" cmpd="thickThin">
            <a:solidFill>
              <a:srgbClr val="000000"/>
            </a:solidFill>
            <a:prstDash val="solid"/>
            <a:miter lim="800000"/>
            <a:headEnd/>
            <a:tailEnd/>
          </a:ln>
          <a:effectLst>
            <a:innerShdw blurRad="76200">
              <a:srgbClr val="000000"/>
            </a:innerShdw>
          </a:effectLst>
        </p:spPr>
      </p:pic>
      <p:sp>
        <p:nvSpPr>
          <p:cNvPr id="19461" name="Rectangle 3"/>
          <p:cNvSpPr/>
          <p:nvPr/>
        </p:nvSpPr>
        <p:spPr>
          <a:xfrm>
            <a:off x="2689225" y="4634597"/>
            <a:ext cx="3581400" cy="646331"/>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en-US" sz="1200" b="1" dirty="0">
                <a:latin typeface="Times New Roman" panose="02020603050405020304" pitchFamily="18" charset="0"/>
                <a:cs typeface="Calibri" panose="020F0502020204030204" pitchFamily="34" charset="0"/>
              </a:rPr>
              <a:t>Figure 1</a:t>
            </a:r>
            <a:endParaRPr lang="en-US" altLang="en-US" sz="800" b="1" dirty="0">
              <a:latin typeface="Times New Roman" panose="02020603050405020304" pitchFamily="18" charset="0"/>
              <a:cs typeface="Calibri" panose="020F0502020204030204" pitchFamily="34" charset="0"/>
            </a:endParaRPr>
          </a:p>
          <a:p>
            <a:pPr marL="0" lvl="0" indent="0" algn="ctr">
              <a:spcBef>
                <a:spcPct val="0"/>
              </a:spcBef>
              <a:buNone/>
            </a:pPr>
            <a:endParaRPr lang="en-US" altLang="en-US" sz="2400" b="1" dirty="0">
              <a:latin typeface="Times New Roman" panose="02020603050405020304" pitchFamily="18" charset="0"/>
              <a:ea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p:cNvSpPr>
          <p:nvPr>
            <p:ph type="title"/>
          </p:nvPr>
        </p:nvSpPr>
        <p:spPr>
          <a:xfrm>
            <a:off x="609600" y="590312"/>
            <a:ext cx="5657850" cy="606028"/>
          </a:xfrm>
        </p:spPr>
        <p:txBody>
          <a:bodyPr vert="horz" wrap="square" lIns="68580" tIns="34290" rIns="68580" bIns="34290" anchor="b" anchorCtr="0"/>
          <a:lstStyle/>
          <a:p>
            <a:pPr eaLnBrk="1" hangingPunct="1"/>
            <a:r>
              <a:rPr lang="en-US" altLang="en-US" dirty="0">
                <a:latin typeface="+mj-lt"/>
                <a:ea typeface="+mj-ea"/>
                <a:cs typeface="+mj-cs"/>
              </a:rPr>
              <a:t>What is clustering?</a:t>
            </a:r>
          </a:p>
        </p:txBody>
      </p:sp>
      <p:sp>
        <p:nvSpPr>
          <p:cNvPr id="9219" name="Rectangle 3"/>
          <p:cNvSpPr>
            <a:spLocks noGrp="1"/>
          </p:cNvSpPr>
          <p:nvPr>
            <p:ph idx="1"/>
          </p:nvPr>
        </p:nvSpPr>
        <p:spPr>
          <a:xfrm>
            <a:off x="685800" y="1733550"/>
            <a:ext cx="7591425" cy="2499995"/>
          </a:xfrm>
        </p:spPr>
        <p:txBody>
          <a:bodyPr vert="horz" wrap="square" lIns="68580" tIns="34290" rIns="68580" bIns="34290" anchor="t" anchorCtr="0">
            <a:noAutofit/>
          </a:bodyPr>
          <a:lstStyle/>
          <a:p>
            <a:pPr eaLnBrk="1" hangingPunct="1">
              <a:buNone/>
            </a:pPr>
            <a:endParaRPr lang="en-US" altLang="en-US" sz="2200" b="1" dirty="0">
              <a:effectLst/>
              <a:latin typeface="Times New Roman" panose="02020603050405020304" pitchFamily="18" charset="0"/>
              <a:cs typeface="Times New Roman" panose="02020603050405020304" pitchFamily="18" charset="0"/>
            </a:endParaRPr>
          </a:p>
          <a:p>
            <a:pPr algn="just" eaLnBrk="1" hangingPunct="1"/>
            <a:r>
              <a:rPr lang="en-US" altLang="en-US" sz="2200" b="1" dirty="0">
                <a:effectLst/>
                <a:latin typeface="Times New Roman" panose="02020603050405020304" pitchFamily="18" charset="0"/>
                <a:cs typeface="Times New Roman" panose="02020603050405020304" pitchFamily="18" charset="0"/>
              </a:rPr>
              <a:t>Clustering</a:t>
            </a:r>
            <a:r>
              <a:rPr lang="en-US" altLang="en-US" sz="2200" dirty="0">
                <a:effectLst/>
                <a:latin typeface="Times New Roman" panose="02020603050405020304" pitchFamily="18" charset="0"/>
                <a:cs typeface="Times New Roman" panose="02020603050405020304" pitchFamily="18" charset="0"/>
              </a:rPr>
              <a:t> is the </a:t>
            </a:r>
            <a:r>
              <a:rPr lang="en-US" altLang="en-US" sz="2200" dirty="0">
                <a:effectLst/>
                <a:latin typeface="Times New Roman" panose="02020603050405020304" pitchFamily="18" charset="0"/>
                <a:cs typeface="Times New Roman" panose="02020603050405020304" pitchFamily="18" charset="0"/>
                <a:hlinkClick r:id="rId2" tooltip="Statistical classification"/>
              </a:rPr>
              <a:t>classification</a:t>
            </a:r>
            <a:r>
              <a:rPr lang="en-US" altLang="en-US" sz="2200" dirty="0">
                <a:effectLst/>
                <a:latin typeface="Times New Roman" panose="02020603050405020304" pitchFamily="18" charset="0"/>
                <a:cs typeface="Times New Roman" panose="02020603050405020304" pitchFamily="18" charset="0"/>
              </a:rPr>
              <a:t> of objects into different groups, or more precisely, the </a:t>
            </a:r>
            <a:r>
              <a:rPr lang="en-US" altLang="en-US" sz="2200" dirty="0">
                <a:effectLst/>
                <a:latin typeface="Times New Roman" panose="02020603050405020304" pitchFamily="18" charset="0"/>
                <a:cs typeface="Times New Roman" panose="02020603050405020304" pitchFamily="18" charset="0"/>
                <a:hlinkClick r:id="rId3" tooltip="Partition of a set"/>
              </a:rPr>
              <a:t>partitioning</a:t>
            </a:r>
            <a:r>
              <a:rPr lang="en-US" altLang="en-US" sz="2200" dirty="0">
                <a:effectLst/>
                <a:latin typeface="Times New Roman" panose="02020603050405020304" pitchFamily="18" charset="0"/>
                <a:cs typeface="Times New Roman" panose="02020603050405020304" pitchFamily="18" charset="0"/>
              </a:rPr>
              <a:t> of a </a:t>
            </a:r>
            <a:r>
              <a:rPr lang="en-US" altLang="en-US" sz="2200" dirty="0">
                <a:effectLst/>
                <a:latin typeface="Times New Roman" panose="02020603050405020304" pitchFamily="18" charset="0"/>
                <a:cs typeface="Times New Roman" panose="02020603050405020304" pitchFamily="18" charset="0"/>
                <a:hlinkClick r:id="rId4" tooltip="Data set"/>
              </a:rPr>
              <a:t>data set</a:t>
            </a:r>
            <a:r>
              <a:rPr lang="en-US" altLang="en-US" sz="2200" dirty="0">
                <a:effectLst/>
                <a:latin typeface="Times New Roman" panose="02020603050405020304" pitchFamily="18" charset="0"/>
                <a:cs typeface="Times New Roman" panose="02020603050405020304" pitchFamily="18" charset="0"/>
              </a:rPr>
              <a:t> into </a:t>
            </a:r>
            <a:r>
              <a:rPr lang="en-US" altLang="en-US" sz="2200" dirty="0">
                <a:effectLst/>
                <a:latin typeface="Times New Roman" panose="02020603050405020304" pitchFamily="18" charset="0"/>
                <a:cs typeface="Times New Roman" panose="02020603050405020304" pitchFamily="18" charset="0"/>
                <a:hlinkClick r:id="rId5" tooltip="Subset"/>
              </a:rPr>
              <a:t>subsets</a:t>
            </a:r>
            <a:r>
              <a:rPr lang="en-US" altLang="en-US" sz="2200" dirty="0">
                <a:effectLst/>
                <a:latin typeface="Times New Roman" panose="02020603050405020304" pitchFamily="18" charset="0"/>
                <a:cs typeface="Times New Roman" panose="02020603050405020304" pitchFamily="18" charset="0"/>
              </a:rPr>
              <a:t> (clusters), so that the data in each subset (ideally) share some common trait - often according to some defined </a:t>
            </a:r>
            <a:r>
              <a:rPr lang="en-US" altLang="en-US" sz="2200" dirty="0">
                <a:effectLst/>
                <a:latin typeface="Times New Roman" panose="02020603050405020304" pitchFamily="18" charset="0"/>
                <a:cs typeface="Times New Roman" panose="02020603050405020304" pitchFamily="18" charset="0"/>
                <a:hlinkClick r:id="rId6" tooltip="Metric (mathematics)"/>
              </a:rPr>
              <a:t>distance measure</a:t>
            </a:r>
            <a:r>
              <a:rPr lang="en-US" altLang="en-US" sz="2200" dirty="0">
                <a:effectLst/>
                <a:latin typeface="Times New Roman" panose="02020603050405020304" pitchFamily="18" charset="0"/>
                <a:cs typeface="Times New Roman" panose="02020603050405020304" pitchFamily="18" charset="0"/>
              </a:rPr>
              <a:t>. </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p:cNvSpPr>
          <p:nvPr>
            <p:ph type="title"/>
          </p:nvPr>
        </p:nvSpPr>
        <p:spPr>
          <a:xfrm>
            <a:off x="609600" y="514350"/>
            <a:ext cx="5657850" cy="834629"/>
          </a:xfrm>
        </p:spPr>
        <p:txBody>
          <a:bodyPr vert="horz" wrap="square" lIns="68580" tIns="34290" rIns="68580" bIns="34290" anchor="b" anchorCtr="0"/>
          <a:lstStyle/>
          <a:p>
            <a:pPr eaLnBrk="1" hangingPunct="1"/>
            <a:r>
              <a:rPr lang="en-US" altLang="en-US" u="sng" dirty="0">
                <a:latin typeface="+mj-lt"/>
                <a:ea typeface="+mj-ea"/>
                <a:cs typeface="+mj-cs"/>
              </a:rPr>
              <a:t>Types of clustering</a:t>
            </a:r>
            <a:r>
              <a:rPr lang="en-US" altLang="en-US" dirty="0">
                <a:latin typeface="+mj-lt"/>
                <a:ea typeface="+mj-ea"/>
                <a:cs typeface="+mj-cs"/>
              </a:rPr>
              <a:t>:</a:t>
            </a:r>
            <a:br>
              <a:rPr lang="en-US" altLang="en-US" dirty="0">
                <a:latin typeface="+mj-lt"/>
                <a:ea typeface="+mj-ea"/>
                <a:cs typeface="+mj-cs"/>
              </a:rPr>
            </a:br>
            <a:endParaRPr lang="en-US" altLang="en-US" dirty="0">
              <a:latin typeface="+mj-lt"/>
              <a:ea typeface="+mj-ea"/>
              <a:cs typeface="+mj-cs"/>
            </a:endParaRPr>
          </a:p>
        </p:txBody>
      </p:sp>
      <p:sp>
        <p:nvSpPr>
          <p:cNvPr id="10243" name="Rectangle 3"/>
          <p:cNvSpPr>
            <a:spLocks noGrp="1" noChangeArrowheads="1"/>
          </p:cNvSpPr>
          <p:nvPr>
            <p:ph idx="1"/>
          </p:nvPr>
        </p:nvSpPr>
        <p:spPr>
          <a:xfrm>
            <a:off x="457200" y="1427480"/>
            <a:ext cx="8067675" cy="3527425"/>
          </a:xfrm>
        </p:spPr>
        <p:txBody>
          <a:bodyPr vert="horz" wrap="square" lIns="68580" tIns="34290" rIns="68580" bIns="34290" numCol="1" anchor="t" anchorCtr="0" compatLnSpc="1"/>
          <a:lstStyle/>
          <a:p>
            <a:pPr marL="571500" marR="0" lvl="0" indent="-57150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AutoNum type="arabicPeriod"/>
              <a:defRPr/>
            </a:pPr>
            <a:r>
              <a:rPr kumimoji="0" lang="en-US" altLang="en-US" sz="1800" b="1" i="0" u="sng" strike="noStrike" kern="0" cap="none" spc="0" normalizeH="0" baseline="0" noProof="0" dirty="0" smtClean="0">
                <a:ln>
                  <a:noFill/>
                </a:ln>
                <a:solidFill>
                  <a:schemeClr val="tx1"/>
                </a:solidFill>
                <a:effectLst/>
                <a:uLnTx/>
                <a:uFillTx/>
                <a:latin typeface="+mn-lt"/>
                <a:ea typeface="+mn-ea"/>
                <a:cs typeface="+mn-cs"/>
              </a:rPr>
              <a:t>Hierarchical algorithms</a:t>
            </a:r>
            <a:r>
              <a:rPr kumimoji="0" lang="en-US" altLang="en-US" sz="1800" b="0" i="0" u="none" strike="noStrike" kern="0" cap="none" spc="0" normalizeH="0" baseline="0" noProof="0" dirty="0" smtClean="0">
                <a:ln>
                  <a:noFill/>
                </a:ln>
                <a:solidFill>
                  <a:schemeClr val="tx1"/>
                </a:solidFill>
                <a:effectLst/>
                <a:uLnTx/>
                <a:uFillTx/>
                <a:latin typeface="+mn-lt"/>
                <a:ea typeface="+mn-ea"/>
                <a:cs typeface="+mn-cs"/>
              </a:rPr>
              <a:t>: these find successive clusters using previously established clusters.                                               </a:t>
            </a:r>
          </a:p>
          <a:p>
            <a:pPr marL="571500" marR="0" lvl="0" indent="-57150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defRPr/>
            </a:pPr>
            <a:r>
              <a:rPr kumimoji="0" lang="en-US" altLang="en-US" sz="1800" b="0" i="0" u="none" strike="noStrike" kern="0" cap="none" spc="0" normalizeH="0" baseline="0" noProof="0" dirty="0" smtClean="0">
                <a:ln>
                  <a:noFill/>
                </a:ln>
                <a:solidFill>
                  <a:schemeClr val="tx1"/>
                </a:solidFill>
                <a:effectLst/>
                <a:uLnTx/>
                <a:uFillTx/>
                <a:latin typeface="+mn-lt"/>
                <a:ea typeface="+mn-ea"/>
                <a:cs typeface="+mn-cs"/>
              </a:rPr>
              <a:t>	1. </a:t>
            </a:r>
            <a:r>
              <a:rPr kumimoji="0" lang="en-US" altLang="en-US" sz="1800" b="0" i="0" u="sng" strike="noStrike" kern="0" cap="none" spc="0" normalizeH="0" baseline="0" noProof="0" dirty="0" smtClean="0">
                <a:ln>
                  <a:noFill/>
                </a:ln>
                <a:solidFill>
                  <a:schemeClr val="tx1"/>
                </a:solidFill>
                <a:effectLst/>
                <a:uLnTx/>
                <a:uFillTx/>
                <a:latin typeface="+mn-lt"/>
                <a:ea typeface="+mn-ea"/>
                <a:cs typeface="+mn-cs"/>
              </a:rPr>
              <a:t>Agglomerative ("bottom-up")</a:t>
            </a:r>
            <a:r>
              <a:rPr kumimoji="0" lang="en-US" altLang="en-US" sz="1800" b="0" i="0" u="none" strike="noStrike" kern="0" cap="none" spc="0" normalizeH="0" baseline="0" noProof="0" dirty="0" smtClean="0">
                <a:ln>
                  <a:noFill/>
                </a:ln>
                <a:solidFill>
                  <a:schemeClr val="tx1"/>
                </a:solidFill>
                <a:effectLst/>
                <a:uLnTx/>
                <a:uFillTx/>
                <a:latin typeface="+mn-lt"/>
                <a:ea typeface="+mn-ea"/>
                <a:cs typeface="+mn-cs"/>
              </a:rPr>
              <a:t>: Agglomerative algorithms begin with each element as a separate cluster and merge them into successively larger clusters. </a:t>
            </a:r>
            <a:endParaRPr kumimoji="0" lang="en-US" altLang="en-US" sz="1800" b="0" i="1" u="none" strike="noStrike" kern="0" cap="none" spc="0" normalizeH="0" baseline="0" noProof="0" dirty="0" smtClean="0">
              <a:ln>
                <a:noFill/>
              </a:ln>
              <a:solidFill>
                <a:schemeClr val="tx1"/>
              </a:solidFill>
              <a:effectLst/>
              <a:uLnTx/>
              <a:uFillTx/>
              <a:latin typeface="+mn-lt"/>
              <a:ea typeface="+mn-ea"/>
              <a:cs typeface="+mn-cs"/>
            </a:endParaRPr>
          </a:p>
          <a:p>
            <a:pPr marL="571500" marR="0" lvl="0" indent="-57150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defRPr/>
            </a:pPr>
            <a:r>
              <a:rPr kumimoji="0" lang="en-US" altLang="en-US" sz="1800" b="0" i="1" u="none" strike="noStrike" kern="0" cap="none" spc="0" normalizeH="0" baseline="0" noProof="0" dirty="0" smtClean="0">
                <a:ln>
                  <a:noFill/>
                </a:ln>
                <a:solidFill>
                  <a:schemeClr val="tx1"/>
                </a:solidFill>
                <a:effectLst/>
                <a:uLnTx/>
                <a:uFillTx/>
                <a:latin typeface="+mn-lt"/>
                <a:ea typeface="+mn-ea"/>
                <a:cs typeface="+mn-cs"/>
              </a:rPr>
              <a:t>	</a:t>
            </a:r>
            <a:r>
              <a:rPr kumimoji="0" lang="en-US" altLang="en-US" sz="1800" b="0" i="0" u="none" strike="noStrike" kern="0" cap="none" spc="0" normalizeH="0" baseline="0" noProof="0" dirty="0" smtClean="0">
                <a:ln>
                  <a:noFill/>
                </a:ln>
                <a:solidFill>
                  <a:schemeClr val="tx1"/>
                </a:solidFill>
                <a:effectLst/>
                <a:uLnTx/>
                <a:uFillTx/>
                <a:latin typeface="+mn-lt"/>
                <a:ea typeface="+mn-ea"/>
                <a:cs typeface="+mn-cs"/>
              </a:rPr>
              <a:t>2. </a:t>
            </a:r>
            <a:r>
              <a:rPr kumimoji="0" lang="en-US" altLang="en-US" sz="1800" b="0" i="0" u="sng" strike="noStrike" kern="0" cap="none" spc="0" normalizeH="0" baseline="0" noProof="0" dirty="0" smtClean="0">
                <a:ln>
                  <a:noFill/>
                </a:ln>
                <a:solidFill>
                  <a:schemeClr val="tx1"/>
                </a:solidFill>
                <a:effectLst/>
                <a:uLnTx/>
                <a:uFillTx/>
                <a:latin typeface="+mn-lt"/>
                <a:ea typeface="+mn-ea"/>
                <a:cs typeface="+mn-cs"/>
              </a:rPr>
              <a:t>Divisive ("top-down")</a:t>
            </a:r>
            <a:r>
              <a:rPr kumimoji="0" lang="en-US" altLang="en-US" sz="1800" b="0" i="0" u="none" strike="noStrike" kern="0" cap="none" spc="0" normalizeH="0" baseline="0" noProof="0" dirty="0" smtClean="0">
                <a:ln>
                  <a:noFill/>
                </a:ln>
                <a:solidFill>
                  <a:schemeClr val="tx1"/>
                </a:solidFill>
                <a:effectLst/>
                <a:uLnTx/>
                <a:uFillTx/>
                <a:latin typeface="+mn-lt"/>
                <a:ea typeface="+mn-ea"/>
                <a:cs typeface="+mn-cs"/>
              </a:rPr>
              <a:t>: Divisive algorithms begin with the whole set and proceed to divide it into successively smaller clusters.</a:t>
            </a:r>
          </a:p>
          <a:p>
            <a:pPr marL="571500" marR="0" lvl="0" indent="-57150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defRPr/>
            </a:pPr>
            <a:r>
              <a:rPr kumimoji="0" lang="en-US" altLang="en-US" sz="1800" b="1" i="0" u="none" strike="noStrike" kern="0" cap="none" spc="0" normalizeH="0" baseline="0" noProof="0" dirty="0" smtClean="0">
                <a:ln>
                  <a:noFill/>
                </a:ln>
                <a:solidFill>
                  <a:schemeClr val="tx1"/>
                </a:solidFill>
                <a:effectLst/>
                <a:uLnTx/>
                <a:uFillTx/>
                <a:latin typeface="+mn-lt"/>
                <a:ea typeface="+mn-ea"/>
                <a:cs typeface="+mn-cs"/>
              </a:rPr>
              <a:t>2. </a:t>
            </a:r>
            <a:r>
              <a:rPr kumimoji="0" lang="en-US" altLang="en-US" sz="1800" b="1" i="0" u="sng" strike="noStrike" kern="0" cap="none" spc="0" normalizeH="0" baseline="0" noProof="0" dirty="0" err="1" smtClean="0">
                <a:ln>
                  <a:noFill/>
                </a:ln>
                <a:solidFill>
                  <a:schemeClr val="tx1"/>
                </a:solidFill>
                <a:effectLst/>
                <a:uLnTx/>
                <a:uFillTx/>
                <a:latin typeface="+mn-lt"/>
                <a:ea typeface="+mn-ea"/>
                <a:cs typeface="+mn-cs"/>
              </a:rPr>
              <a:t>Partitional</a:t>
            </a:r>
            <a:r>
              <a:rPr kumimoji="0" lang="en-US" altLang="en-US" sz="1800" b="1" i="0" u="sng" strike="noStrike" kern="0" cap="none" spc="0" normalizeH="0" baseline="0" noProof="0" dirty="0" smtClean="0">
                <a:ln>
                  <a:noFill/>
                </a:ln>
                <a:solidFill>
                  <a:schemeClr val="tx1"/>
                </a:solidFill>
                <a:effectLst/>
                <a:uLnTx/>
                <a:uFillTx/>
                <a:latin typeface="+mn-lt"/>
                <a:ea typeface="+mn-ea"/>
                <a:cs typeface="+mn-cs"/>
              </a:rPr>
              <a:t> clustering</a:t>
            </a:r>
            <a:r>
              <a:rPr kumimoji="0" lang="en-US" altLang="en-US" sz="1800" b="1" i="0" u="none" strike="noStrike" kern="0" cap="none" spc="0" normalizeH="0" baseline="0" noProof="0" dirty="0" smtClean="0">
                <a:ln>
                  <a:noFill/>
                </a:ln>
                <a:solidFill>
                  <a:schemeClr val="tx1"/>
                </a:solidFill>
                <a:effectLst/>
                <a:uLnTx/>
                <a:uFillTx/>
                <a:latin typeface="+mn-lt"/>
                <a:ea typeface="+mn-ea"/>
                <a:cs typeface="+mn-cs"/>
              </a:rPr>
              <a:t>: </a:t>
            </a:r>
            <a:r>
              <a:rPr kumimoji="0" lang="en-US" altLang="en-US" sz="1800" b="0" i="0" u="none" strike="noStrike" kern="0" cap="none" spc="0" normalizeH="0" baseline="0" noProof="0" dirty="0" err="1" smtClean="0">
                <a:ln>
                  <a:noFill/>
                </a:ln>
                <a:solidFill>
                  <a:schemeClr val="tx1"/>
                </a:solidFill>
                <a:effectLst/>
                <a:uLnTx/>
                <a:uFillTx/>
                <a:latin typeface="+mn-lt"/>
                <a:ea typeface="+mn-ea"/>
                <a:cs typeface="+mn-cs"/>
              </a:rPr>
              <a:t>Partitional</a:t>
            </a:r>
            <a:r>
              <a:rPr kumimoji="0" lang="en-US" altLang="en-US" sz="1800" b="0" i="0" u="none" strike="noStrike" kern="0" cap="none" spc="0" normalizeH="0" baseline="0" noProof="0" dirty="0" smtClean="0">
                <a:ln>
                  <a:noFill/>
                </a:ln>
                <a:solidFill>
                  <a:schemeClr val="tx1"/>
                </a:solidFill>
                <a:effectLst/>
                <a:uLnTx/>
                <a:uFillTx/>
                <a:latin typeface="+mn-lt"/>
                <a:ea typeface="+mn-ea"/>
                <a:cs typeface="+mn-cs"/>
              </a:rPr>
              <a:t> algorithms determine all clusters at once.  They include:</a:t>
            </a:r>
          </a:p>
          <a:p>
            <a:pPr marL="914400" marR="0" lvl="1" indent="-570230"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Char char="l"/>
              <a:defRPr/>
            </a:pPr>
            <a:r>
              <a:rPr kumimoji="0" lang="en-US" altLang="en-US" sz="1800" b="1" i="1" u="none" strike="noStrike" kern="0" cap="none" spc="0" normalizeH="0" baseline="0" noProof="0" dirty="0" smtClean="0">
                <a:ln>
                  <a:noFill/>
                </a:ln>
                <a:solidFill>
                  <a:schemeClr val="tx1"/>
                </a:solidFill>
                <a:effectLst/>
                <a:uLnTx/>
                <a:uFillTx/>
                <a:latin typeface="+mn-lt"/>
              </a:rPr>
              <a:t>K</a:t>
            </a:r>
            <a:r>
              <a:rPr kumimoji="0" lang="en-US" altLang="en-US" sz="1800" b="1" i="0" u="none" strike="noStrike" kern="0" cap="none" spc="0" normalizeH="0" baseline="0" noProof="0" dirty="0" smtClean="0">
                <a:ln>
                  <a:noFill/>
                </a:ln>
                <a:solidFill>
                  <a:schemeClr val="tx1"/>
                </a:solidFill>
                <a:effectLst/>
                <a:uLnTx/>
                <a:uFillTx/>
                <a:latin typeface="+mn-lt"/>
              </a:rPr>
              <a:t>-means and derivatives</a:t>
            </a:r>
          </a:p>
          <a:p>
            <a:pPr marL="914400" marR="0" lvl="1" indent="-570230"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Char char="l"/>
              <a:defRPr/>
            </a:pPr>
            <a:r>
              <a:rPr kumimoji="0" lang="en-US" altLang="en-US" sz="1800" b="0" i="0" u="none" strike="noStrike" kern="0" cap="none" spc="0" normalizeH="0" baseline="0" noProof="0" dirty="0" smtClean="0">
                <a:ln>
                  <a:noFill/>
                </a:ln>
                <a:solidFill>
                  <a:schemeClr val="tx1"/>
                </a:solidFill>
                <a:effectLst/>
                <a:uLnTx/>
                <a:uFillTx/>
                <a:latin typeface="+mn-lt"/>
              </a:rPr>
              <a:t>Fuzzy </a:t>
            </a:r>
            <a:r>
              <a:rPr kumimoji="0" lang="en-US" altLang="en-US" sz="1800" b="0" i="1" u="none" strike="noStrike" kern="0" cap="none" spc="0" normalizeH="0" baseline="0" noProof="0" dirty="0" smtClean="0">
                <a:ln>
                  <a:noFill/>
                </a:ln>
                <a:solidFill>
                  <a:schemeClr val="tx1"/>
                </a:solidFill>
                <a:effectLst/>
                <a:uLnTx/>
                <a:uFillTx/>
                <a:latin typeface="+mn-lt"/>
              </a:rPr>
              <a:t>c</a:t>
            </a:r>
            <a:r>
              <a:rPr kumimoji="0" lang="en-US" altLang="en-US" sz="1800" b="0" i="0" u="none" strike="noStrike" kern="0" cap="none" spc="0" normalizeH="0" baseline="0" noProof="0" dirty="0" smtClean="0">
                <a:ln>
                  <a:noFill/>
                </a:ln>
                <a:solidFill>
                  <a:schemeClr val="tx1"/>
                </a:solidFill>
                <a:effectLst/>
                <a:uLnTx/>
                <a:uFillTx/>
                <a:latin typeface="+mn-lt"/>
              </a:rPr>
              <a:t>-means clustering</a:t>
            </a:r>
          </a:p>
          <a:p>
            <a:pPr marL="344170" marR="0" lvl="1" indent="0"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defRPr/>
            </a:pPr>
            <a:endParaRPr kumimoji="0" lang="en-US" altLang="en-US" sz="1800" b="0" i="0" u="none" strike="noStrike" kern="0" cap="none" spc="0" normalizeH="0" baseline="0" noProof="0" dirty="0" smtClean="0">
              <a:ln>
                <a:noFill/>
              </a:ln>
              <a:solidFill>
                <a:schemeClr val="tx1"/>
              </a:solidFill>
              <a:effectLst/>
              <a:uLnTx/>
              <a:uFillTx/>
              <a:latin typeface="+mn-lt"/>
            </a:endParaRPr>
          </a:p>
          <a:p>
            <a:pPr marL="571500" marR="0" lvl="0" indent="-571500" algn="l" defTabSz="914400" rtl="0" eaLnBrk="1" fontAlgn="base" latinLnBrk="0" hangingPunct="1">
              <a:lnSpc>
                <a:spcPct val="100000"/>
              </a:lnSpc>
              <a:spcBef>
                <a:spcPct val="20000"/>
              </a:spcBef>
              <a:spcAft>
                <a:spcPct val="0"/>
              </a:spcAft>
              <a:buClr>
                <a:schemeClr val="tx2"/>
              </a:buClr>
              <a:buSzPct val="70000"/>
              <a:buFont typeface="Symbol" panose="05050102010706020507" pitchFamily="18" charset="2"/>
              <a:buNone/>
              <a:defRPr/>
            </a:pPr>
            <a:endParaRPr kumimoji="0" lang="en-US" altLang="en-US" sz="1800" b="0" i="0" u="none" strike="noStrike" kern="0" cap="none" spc="0" normalizeH="0" baseline="0" noProof="0" dirty="0" smtClean="0">
              <a:ln>
                <a:noFill/>
              </a:ln>
              <a:solidFill>
                <a:schemeClr val="tx1"/>
              </a:solidFill>
              <a:effectLst/>
              <a:uLnTx/>
              <a:uFillTx/>
              <a:latin typeface="+mn-lt"/>
              <a:ea typeface="+mn-ea"/>
              <a:cs typeface="+mn-cs"/>
            </a:endParaRPr>
          </a:p>
          <a:p>
            <a:pPr marL="571500" marR="0" lvl="0" indent="-57150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defRPr/>
            </a:pPr>
            <a:endParaRPr kumimoji="0" lang="en-US" altLang="en-US" sz="1800" b="0" i="0" u="none" strike="noStrike" kern="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09295">
              <a:spcBef>
                <a:spcPct val="20000"/>
              </a:spcBef>
              <a:buChar char="•"/>
              <a:defRPr sz="1905">
                <a:solidFill>
                  <a:schemeClr val="tx1"/>
                </a:solidFill>
                <a:latin typeface="Tahoma" panose="020B0604030504040204" pitchFamily="34" charset="0"/>
              </a:defRPr>
            </a:lvl1pPr>
            <a:lvl2pPr marL="505460" indent="-194310" defTabSz="709295">
              <a:spcBef>
                <a:spcPct val="20000"/>
              </a:spcBef>
              <a:buChar char="–"/>
              <a:defRPr sz="1630">
                <a:solidFill>
                  <a:schemeClr val="tx1"/>
                </a:solidFill>
                <a:latin typeface="Tahoma" panose="020B0604030504040204" pitchFamily="34" charset="0"/>
              </a:defRPr>
            </a:lvl2pPr>
            <a:lvl3pPr marL="777240" indent="-155575" defTabSz="709295">
              <a:spcBef>
                <a:spcPct val="20000"/>
              </a:spcBef>
              <a:buFont typeface="Wingdings" panose="05000000000000000000" pitchFamily="2" charset="2"/>
              <a:buChar char="§"/>
              <a:defRPr sz="1360">
                <a:solidFill>
                  <a:schemeClr val="tx1"/>
                </a:solidFill>
                <a:latin typeface="Tahoma" panose="020B0604030504040204" pitchFamily="34" charset="0"/>
              </a:defRPr>
            </a:lvl3pPr>
            <a:lvl4pPr marL="1088390" indent="-155575" defTabSz="709295">
              <a:spcBef>
                <a:spcPct val="20000"/>
              </a:spcBef>
              <a:buChar char="–"/>
              <a:defRPr sz="1360">
                <a:solidFill>
                  <a:schemeClr val="tx1"/>
                </a:solidFill>
                <a:latin typeface="Tahoma" panose="020B0604030504040204" pitchFamily="34" charset="0"/>
              </a:defRPr>
            </a:lvl4pPr>
            <a:lvl5pPr marL="1399540" indent="-155575" defTabSz="709295">
              <a:spcBef>
                <a:spcPct val="20000"/>
              </a:spcBef>
              <a:buChar char="»"/>
              <a:defRPr sz="1090">
                <a:solidFill>
                  <a:schemeClr val="tx1"/>
                </a:solidFill>
                <a:latin typeface="Tahoma" panose="020B0604030504040204" pitchFamily="34" charset="0"/>
              </a:defRPr>
            </a:lvl5pPr>
            <a:lvl6pPr marL="1710690" indent="-155575" defTabSz="709295" eaLnBrk="0" fontAlgn="base" hangingPunct="0">
              <a:spcBef>
                <a:spcPct val="20000"/>
              </a:spcBef>
              <a:spcAft>
                <a:spcPct val="0"/>
              </a:spcAft>
              <a:buChar char="»"/>
              <a:defRPr sz="1090">
                <a:solidFill>
                  <a:schemeClr val="tx1"/>
                </a:solidFill>
                <a:latin typeface="Tahoma" panose="020B0604030504040204" pitchFamily="34" charset="0"/>
              </a:defRPr>
            </a:lvl6pPr>
            <a:lvl7pPr marL="2021205" indent="-155575" defTabSz="709295" eaLnBrk="0" fontAlgn="base" hangingPunct="0">
              <a:spcBef>
                <a:spcPct val="20000"/>
              </a:spcBef>
              <a:spcAft>
                <a:spcPct val="0"/>
              </a:spcAft>
              <a:buChar char="»"/>
              <a:defRPr sz="1090">
                <a:solidFill>
                  <a:schemeClr val="tx1"/>
                </a:solidFill>
                <a:latin typeface="Tahoma" panose="020B0604030504040204" pitchFamily="34" charset="0"/>
              </a:defRPr>
            </a:lvl7pPr>
            <a:lvl8pPr marL="2332355" indent="-155575" defTabSz="709295" eaLnBrk="0" fontAlgn="base" hangingPunct="0">
              <a:spcBef>
                <a:spcPct val="20000"/>
              </a:spcBef>
              <a:spcAft>
                <a:spcPct val="0"/>
              </a:spcAft>
              <a:buChar char="»"/>
              <a:defRPr sz="1090">
                <a:solidFill>
                  <a:schemeClr val="tx1"/>
                </a:solidFill>
                <a:latin typeface="Tahoma" panose="020B0604030504040204" pitchFamily="34" charset="0"/>
              </a:defRPr>
            </a:lvl8pPr>
            <a:lvl9pPr marL="2643505" indent="-155575" defTabSz="709295" eaLnBrk="0" fontAlgn="base" hangingPunct="0">
              <a:spcBef>
                <a:spcPct val="20000"/>
              </a:spcBef>
              <a:spcAft>
                <a:spcPct val="0"/>
              </a:spcAft>
              <a:buChar char="»"/>
              <a:defRPr sz="1090">
                <a:solidFill>
                  <a:schemeClr val="tx1"/>
                </a:solidFill>
                <a:latin typeface="Tahoma" panose="020B0604030504040204" pitchFamily="34" charset="0"/>
              </a:defRPr>
            </a:lvl9pPr>
          </a:lstStyle>
          <a:p>
            <a:pPr>
              <a:spcBef>
                <a:spcPct val="0"/>
              </a:spcBef>
              <a:buFontTx/>
              <a:buNone/>
            </a:pPr>
            <a:fld id="{C58BD437-2999-44DF-BBF7-5E7EFD65D4E1}" type="slidenum">
              <a:rPr lang="en-GB" altLang="en-US" sz="1090">
                <a:latin typeface="Arial" panose="020B0604020202020204" pitchFamily="34" charset="0"/>
              </a:rPr>
              <a:t>9</a:t>
            </a:fld>
            <a:endParaRPr lang="en-GB" altLang="en-US" sz="1090">
              <a:latin typeface="Arial" panose="020B0604020202020204" pitchFamily="34" charset="0"/>
            </a:endParaRPr>
          </a:p>
        </p:txBody>
      </p:sp>
      <p:sp>
        <p:nvSpPr>
          <p:cNvPr id="23556" name="Rectangle 2"/>
          <p:cNvSpPr>
            <a:spLocks noGrp="1" noChangeArrowheads="1"/>
          </p:cNvSpPr>
          <p:nvPr>
            <p:ph type="title"/>
          </p:nvPr>
        </p:nvSpPr>
        <p:spPr>
          <a:xfrm>
            <a:off x="1505283" y="135"/>
            <a:ext cx="7005937" cy="857385"/>
          </a:xfrm>
        </p:spPr>
        <p:txBody>
          <a:bodyPr/>
          <a:lstStyle/>
          <a:p>
            <a:pPr eaLnBrk="1" hangingPunct="1"/>
            <a:r>
              <a:rPr lang="en-US" altLang="en-US" b="0" smtClean="0"/>
              <a:t>Introduction: Illustration</a:t>
            </a:r>
            <a:r>
              <a:rPr lang="en-US" altLang="en-US" smtClean="0"/>
              <a:t>	</a:t>
            </a:r>
          </a:p>
        </p:txBody>
      </p:sp>
      <p:sp>
        <p:nvSpPr>
          <p:cNvPr id="23557" name="Rectangle 3"/>
          <p:cNvSpPr>
            <a:spLocks noGrp="1" noChangeArrowheads="1"/>
          </p:cNvSpPr>
          <p:nvPr>
            <p:ph type="body" idx="1"/>
          </p:nvPr>
        </p:nvSpPr>
        <p:spPr>
          <a:xfrm>
            <a:off x="278952" y="1340237"/>
            <a:ext cx="6797530" cy="733157"/>
          </a:xfrm>
        </p:spPr>
        <p:txBody>
          <a:bodyPr>
            <a:normAutofit fontScale="77500" lnSpcReduction="20000"/>
          </a:bodyPr>
          <a:lstStyle/>
          <a:p>
            <a:pPr marL="362585" indent="-362585">
              <a:lnSpc>
                <a:spcPct val="110000"/>
              </a:lnSpc>
            </a:pPr>
            <a:r>
              <a:rPr lang="en-US" altLang="en-US" sz="1800" dirty="0" smtClean="0"/>
              <a:t>Illustrative Example: Agglomerative vs. Divisive</a:t>
            </a:r>
          </a:p>
          <a:p>
            <a:pPr marL="666115" lvl="1" indent="-311150">
              <a:lnSpc>
                <a:spcPct val="110000"/>
              </a:lnSpc>
              <a:buNone/>
            </a:pPr>
            <a:r>
              <a:rPr lang="en-GB" altLang="en-US" sz="1800" dirty="0" smtClean="0"/>
              <a:t>Agglomerative and divisive clustering on the data set {a, b, c, d ,e }</a:t>
            </a:r>
            <a:r>
              <a:rPr lang="en-GB" altLang="en-US" dirty="0" smtClean="0"/>
              <a:t/>
            </a:r>
            <a:br>
              <a:rPr lang="en-GB" altLang="en-US" dirty="0" smtClean="0"/>
            </a:br>
            <a:endParaRPr lang="en-US" altLang="en-US" dirty="0" smtClean="0"/>
          </a:p>
        </p:txBody>
      </p:sp>
      <p:grpSp>
        <p:nvGrpSpPr>
          <p:cNvPr id="23559" name="Group 4"/>
          <p:cNvGrpSpPr/>
          <p:nvPr/>
        </p:nvGrpSpPr>
        <p:grpSpPr bwMode="auto">
          <a:xfrm>
            <a:off x="1600200" y="2013896"/>
            <a:ext cx="5656775" cy="2823531"/>
            <a:chOff x="1200" y="1776"/>
            <a:chExt cx="4313" cy="2258"/>
          </a:xfrm>
        </p:grpSpPr>
        <p:sp>
          <p:nvSpPr>
            <p:cNvPr id="23560" name="Line 5"/>
            <p:cNvSpPr>
              <a:spLocks noChangeShapeType="1"/>
            </p:cNvSpPr>
            <p:nvPr/>
          </p:nvSpPr>
          <p:spPr bwMode="auto">
            <a:xfrm>
              <a:off x="1200" y="2112"/>
              <a:ext cx="3216"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sz="1225"/>
            </a:p>
          </p:txBody>
        </p:sp>
        <p:grpSp>
          <p:nvGrpSpPr>
            <p:cNvPr id="23561" name="Group 6"/>
            <p:cNvGrpSpPr/>
            <p:nvPr/>
          </p:nvGrpSpPr>
          <p:grpSpPr bwMode="auto">
            <a:xfrm>
              <a:off x="1440" y="1785"/>
              <a:ext cx="480" cy="327"/>
              <a:chOff x="1104" y="1785"/>
              <a:chExt cx="480" cy="327"/>
            </a:xfrm>
          </p:grpSpPr>
          <p:sp>
            <p:nvSpPr>
              <p:cNvPr id="23613" name="Line 7"/>
              <p:cNvSpPr>
                <a:spLocks noChangeShapeType="1"/>
              </p:cNvSpPr>
              <p:nvPr/>
            </p:nvSpPr>
            <p:spPr bwMode="auto">
              <a:xfrm flipH="1">
                <a:off x="1200" y="2016"/>
                <a:ext cx="0" cy="9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en-US" sz="1225"/>
              </a:p>
            </p:txBody>
          </p:sp>
          <p:sp>
            <p:nvSpPr>
              <p:cNvPr id="23614" name="Text Box 8"/>
              <p:cNvSpPr txBox="1">
                <a:spLocks noChangeArrowheads="1"/>
              </p:cNvSpPr>
              <p:nvPr/>
            </p:nvSpPr>
            <p:spPr bwMode="auto">
              <a:xfrm>
                <a:off x="1104" y="1785"/>
                <a:ext cx="480"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ahoma" panose="020B0604030504040204" pitchFamily="34" charset="0"/>
                  </a:defRPr>
                </a:lvl1pPr>
                <a:lvl2pPr marL="742950" indent="-285750">
                  <a:spcBef>
                    <a:spcPct val="20000"/>
                  </a:spcBef>
                  <a:buChar char="–"/>
                  <a:defRPr sz="2400">
                    <a:solidFill>
                      <a:schemeClr val="tx1"/>
                    </a:solidFill>
                    <a:latin typeface="Tahoma" panose="020B0604030504040204" pitchFamily="34" charset="0"/>
                  </a:defRPr>
                </a:lvl2pPr>
                <a:lvl3pPr marL="1143000" indent="-22860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a:spcBef>
                    <a:spcPct val="20000"/>
                  </a:spcBef>
                  <a:buChar char="–"/>
                  <a:defRPr sz="20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50000"/>
                  </a:spcBef>
                  <a:buFontTx/>
                  <a:buNone/>
                </a:pPr>
                <a:r>
                  <a:rPr lang="en-US" altLang="zh-CN" sz="1225">
                    <a:latin typeface="Times New Roman" panose="02020603050405020304" pitchFamily="18" charset="0"/>
                    <a:ea typeface="SimSun" panose="02010600030101010101" pitchFamily="2" charset="-122"/>
                  </a:rPr>
                  <a:t>Step 0</a:t>
                </a:r>
                <a:endParaRPr lang="en-US" altLang="zh-CN" sz="1630">
                  <a:latin typeface="Times New Roman" panose="02020603050405020304" pitchFamily="18" charset="0"/>
                  <a:ea typeface="SimSun" panose="02010600030101010101" pitchFamily="2" charset="-122"/>
                </a:endParaRPr>
              </a:p>
            </p:txBody>
          </p:sp>
        </p:grpSp>
        <p:grpSp>
          <p:nvGrpSpPr>
            <p:cNvPr id="23562" name="Group 9"/>
            <p:cNvGrpSpPr/>
            <p:nvPr/>
          </p:nvGrpSpPr>
          <p:grpSpPr bwMode="auto">
            <a:xfrm>
              <a:off x="1968" y="1776"/>
              <a:ext cx="480" cy="327"/>
              <a:chOff x="1104" y="1785"/>
              <a:chExt cx="480" cy="327"/>
            </a:xfrm>
          </p:grpSpPr>
          <p:sp>
            <p:nvSpPr>
              <p:cNvPr id="23611" name="Line 10"/>
              <p:cNvSpPr>
                <a:spLocks noChangeShapeType="1"/>
              </p:cNvSpPr>
              <p:nvPr/>
            </p:nvSpPr>
            <p:spPr bwMode="auto">
              <a:xfrm flipH="1">
                <a:off x="1200" y="2016"/>
                <a:ext cx="0" cy="9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en-US" sz="1225"/>
              </a:p>
            </p:txBody>
          </p:sp>
          <p:sp>
            <p:nvSpPr>
              <p:cNvPr id="23612" name="Text Box 11"/>
              <p:cNvSpPr txBox="1">
                <a:spLocks noChangeArrowheads="1"/>
              </p:cNvSpPr>
              <p:nvPr/>
            </p:nvSpPr>
            <p:spPr bwMode="auto">
              <a:xfrm>
                <a:off x="1104" y="1785"/>
                <a:ext cx="480"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ahoma" panose="020B0604030504040204" pitchFamily="34" charset="0"/>
                  </a:defRPr>
                </a:lvl1pPr>
                <a:lvl2pPr marL="742950" indent="-285750">
                  <a:spcBef>
                    <a:spcPct val="20000"/>
                  </a:spcBef>
                  <a:buChar char="–"/>
                  <a:defRPr sz="2400">
                    <a:solidFill>
                      <a:schemeClr val="tx1"/>
                    </a:solidFill>
                    <a:latin typeface="Tahoma" panose="020B0604030504040204" pitchFamily="34" charset="0"/>
                  </a:defRPr>
                </a:lvl2pPr>
                <a:lvl3pPr marL="1143000" indent="-22860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a:spcBef>
                    <a:spcPct val="20000"/>
                  </a:spcBef>
                  <a:buChar char="–"/>
                  <a:defRPr sz="20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50000"/>
                  </a:spcBef>
                  <a:buFontTx/>
                  <a:buNone/>
                </a:pPr>
                <a:r>
                  <a:rPr lang="en-US" altLang="zh-CN" sz="1225">
                    <a:latin typeface="Times New Roman" panose="02020603050405020304" pitchFamily="18" charset="0"/>
                    <a:ea typeface="SimSun" panose="02010600030101010101" pitchFamily="2" charset="-122"/>
                  </a:rPr>
                  <a:t>Step 1</a:t>
                </a:r>
                <a:endParaRPr lang="en-US" altLang="zh-CN" sz="1630">
                  <a:latin typeface="Times New Roman" panose="02020603050405020304" pitchFamily="18" charset="0"/>
                  <a:ea typeface="SimSun" panose="02010600030101010101" pitchFamily="2" charset="-122"/>
                </a:endParaRPr>
              </a:p>
            </p:txBody>
          </p:sp>
        </p:grpSp>
        <p:grpSp>
          <p:nvGrpSpPr>
            <p:cNvPr id="23563" name="Group 12"/>
            <p:cNvGrpSpPr/>
            <p:nvPr/>
          </p:nvGrpSpPr>
          <p:grpSpPr bwMode="auto">
            <a:xfrm>
              <a:off x="2496" y="1776"/>
              <a:ext cx="480" cy="327"/>
              <a:chOff x="1104" y="1785"/>
              <a:chExt cx="480" cy="327"/>
            </a:xfrm>
          </p:grpSpPr>
          <p:sp>
            <p:nvSpPr>
              <p:cNvPr id="23609" name="Line 13"/>
              <p:cNvSpPr>
                <a:spLocks noChangeShapeType="1"/>
              </p:cNvSpPr>
              <p:nvPr/>
            </p:nvSpPr>
            <p:spPr bwMode="auto">
              <a:xfrm flipH="1">
                <a:off x="1200" y="2016"/>
                <a:ext cx="0" cy="9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en-US" sz="1225"/>
              </a:p>
            </p:txBody>
          </p:sp>
          <p:sp>
            <p:nvSpPr>
              <p:cNvPr id="23610" name="Text Box 14"/>
              <p:cNvSpPr txBox="1">
                <a:spLocks noChangeArrowheads="1"/>
              </p:cNvSpPr>
              <p:nvPr/>
            </p:nvSpPr>
            <p:spPr bwMode="auto">
              <a:xfrm>
                <a:off x="1104" y="1785"/>
                <a:ext cx="480"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ahoma" panose="020B0604030504040204" pitchFamily="34" charset="0"/>
                  </a:defRPr>
                </a:lvl1pPr>
                <a:lvl2pPr marL="742950" indent="-285750">
                  <a:spcBef>
                    <a:spcPct val="20000"/>
                  </a:spcBef>
                  <a:buChar char="–"/>
                  <a:defRPr sz="2400">
                    <a:solidFill>
                      <a:schemeClr val="tx1"/>
                    </a:solidFill>
                    <a:latin typeface="Tahoma" panose="020B0604030504040204" pitchFamily="34" charset="0"/>
                  </a:defRPr>
                </a:lvl2pPr>
                <a:lvl3pPr marL="1143000" indent="-22860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a:spcBef>
                    <a:spcPct val="20000"/>
                  </a:spcBef>
                  <a:buChar char="–"/>
                  <a:defRPr sz="20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50000"/>
                  </a:spcBef>
                  <a:buFontTx/>
                  <a:buNone/>
                </a:pPr>
                <a:r>
                  <a:rPr lang="en-US" altLang="zh-CN" sz="1225">
                    <a:latin typeface="Times New Roman" panose="02020603050405020304" pitchFamily="18" charset="0"/>
                    <a:ea typeface="SimSun" panose="02010600030101010101" pitchFamily="2" charset="-122"/>
                  </a:rPr>
                  <a:t>Step 2</a:t>
                </a:r>
                <a:endParaRPr lang="en-US" altLang="zh-CN" sz="1630">
                  <a:latin typeface="Times New Roman" panose="02020603050405020304" pitchFamily="18" charset="0"/>
                  <a:ea typeface="SimSun" panose="02010600030101010101" pitchFamily="2" charset="-122"/>
                </a:endParaRPr>
              </a:p>
            </p:txBody>
          </p:sp>
        </p:grpSp>
        <p:grpSp>
          <p:nvGrpSpPr>
            <p:cNvPr id="23564" name="Group 15"/>
            <p:cNvGrpSpPr/>
            <p:nvPr/>
          </p:nvGrpSpPr>
          <p:grpSpPr bwMode="auto">
            <a:xfrm>
              <a:off x="2976" y="1776"/>
              <a:ext cx="480" cy="327"/>
              <a:chOff x="1104" y="1785"/>
              <a:chExt cx="480" cy="327"/>
            </a:xfrm>
          </p:grpSpPr>
          <p:sp>
            <p:nvSpPr>
              <p:cNvPr id="23607" name="Line 16"/>
              <p:cNvSpPr>
                <a:spLocks noChangeShapeType="1"/>
              </p:cNvSpPr>
              <p:nvPr/>
            </p:nvSpPr>
            <p:spPr bwMode="auto">
              <a:xfrm flipH="1">
                <a:off x="1200" y="2016"/>
                <a:ext cx="0" cy="9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en-US" sz="1225"/>
              </a:p>
            </p:txBody>
          </p:sp>
          <p:sp>
            <p:nvSpPr>
              <p:cNvPr id="23608" name="Text Box 17"/>
              <p:cNvSpPr txBox="1">
                <a:spLocks noChangeArrowheads="1"/>
              </p:cNvSpPr>
              <p:nvPr/>
            </p:nvSpPr>
            <p:spPr bwMode="auto">
              <a:xfrm>
                <a:off x="1104" y="1785"/>
                <a:ext cx="480"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ahoma" panose="020B0604030504040204" pitchFamily="34" charset="0"/>
                  </a:defRPr>
                </a:lvl1pPr>
                <a:lvl2pPr marL="742950" indent="-285750">
                  <a:spcBef>
                    <a:spcPct val="20000"/>
                  </a:spcBef>
                  <a:buChar char="–"/>
                  <a:defRPr sz="2400">
                    <a:solidFill>
                      <a:schemeClr val="tx1"/>
                    </a:solidFill>
                    <a:latin typeface="Tahoma" panose="020B0604030504040204" pitchFamily="34" charset="0"/>
                  </a:defRPr>
                </a:lvl2pPr>
                <a:lvl3pPr marL="1143000" indent="-22860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a:spcBef>
                    <a:spcPct val="20000"/>
                  </a:spcBef>
                  <a:buChar char="–"/>
                  <a:defRPr sz="20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50000"/>
                  </a:spcBef>
                  <a:buFontTx/>
                  <a:buNone/>
                </a:pPr>
                <a:r>
                  <a:rPr lang="en-US" altLang="zh-CN" sz="1225">
                    <a:latin typeface="Times New Roman" panose="02020603050405020304" pitchFamily="18" charset="0"/>
                    <a:ea typeface="SimSun" panose="02010600030101010101" pitchFamily="2" charset="-122"/>
                  </a:rPr>
                  <a:t>Step 3</a:t>
                </a:r>
                <a:endParaRPr lang="en-US" altLang="zh-CN" sz="1630">
                  <a:latin typeface="Times New Roman" panose="02020603050405020304" pitchFamily="18" charset="0"/>
                  <a:ea typeface="SimSun" panose="02010600030101010101" pitchFamily="2" charset="-122"/>
                </a:endParaRPr>
              </a:p>
            </p:txBody>
          </p:sp>
        </p:grpSp>
        <p:grpSp>
          <p:nvGrpSpPr>
            <p:cNvPr id="23565" name="Group 18"/>
            <p:cNvGrpSpPr/>
            <p:nvPr/>
          </p:nvGrpSpPr>
          <p:grpSpPr bwMode="auto">
            <a:xfrm>
              <a:off x="3456" y="1776"/>
              <a:ext cx="480" cy="327"/>
              <a:chOff x="1104" y="1785"/>
              <a:chExt cx="480" cy="327"/>
            </a:xfrm>
          </p:grpSpPr>
          <p:sp>
            <p:nvSpPr>
              <p:cNvPr id="23605" name="Line 19"/>
              <p:cNvSpPr>
                <a:spLocks noChangeShapeType="1"/>
              </p:cNvSpPr>
              <p:nvPr/>
            </p:nvSpPr>
            <p:spPr bwMode="auto">
              <a:xfrm flipH="1">
                <a:off x="1200" y="2016"/>
                <a:ext cx="0" cy="9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en-US" sz="1225"/>
              </a:p>
            </p:txBody>
          </p:sp>
          <p:sp>
            <p:nvSpPr>
              <p:cNvPr id="23606" name="Text Box 20"/>
              <p:cNvSpPr txBox="1">
                <a:spLocks noChangeArrowheads="1"/>
              </p:cNvSpPr>
              <p:nvPr/>
            </p:nvSpPr>
            <p:spPr bwMode="auto">
              <a:xfrm>
                <a:off x="1104" y="1785"/>
                <a:ext cx="480"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ahoma" panose="020B0604030504040204" pitchFamily="34" charset="0"/>
                  </a:defRPr>
                </a:lvl1pPr>
                <a:lvl2pPr marL="742950" indent="-285750">
                  <a:spcBef>
                    <a:spcPct val="20000"/>
                  </a:spcBef>
                  <a:buChar char="–"/>
                  <a:defRPr sz="2400">
                    <a:solidFill>
                      <a:schemeClr val="tx1"/>
                    </a:solidFill>
                    <a:latin typeface="Tahoma" panose="020B0604030504040204" pitchFamily="34" charset="0"/>
                  </a:defRPr>
                </a:lvl2pPr>
                <a:lvl3pPr marL="1143000" indent="-22860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a:spcBef>
                    <a:spcPct val="20000"/>
                  </a:spcBef>
                  <a:buChar char="–"/>
                  <a:defRPr sz="20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50000"/>
                  </a:spcBef>
                  <a:buFontTx/>
                  <a:buNone/>
                </a:pPr>
                <a:r>
                  <a:rPr lang="en-US" altLang="zh-CN" sz="1225">
                    <a:latin typeface="Times New Roman" panose="02020603050405020304" pitchFamily="18" charset="0"/>
                    <a:ea typeface="SimSun" panose="02010600030101010101" pitchFamily="2" charset="-122"/>
                  </a:rPr>
                  <a:t>Step 4</a:t>
                </a:r>
                <a:endParaRPr lang="en-US" altLang="zh-CN" sz="1630">
                  <a:latin typeface="Times New Roman" panose="02020603050405020304" pitchFamily="18" charset="0"/>
                  <a:ea typeface="SimSun" panose="02010600030101010101" pitchFamily="2" charset="-122"/>
                </a:endParaRPr>
              </a:p>
            </p:txBody>
          </p:sp>
        </p:grpSp>
        <p:sp>
          <p:nvSpPr>
            <p:cNvPr id="23566" name="Text Box 21"/>
            <p:cNvSpPr txBox="1">
              <a:spLocks noChangeArrowheads="1"/>
            </p:cNvSpPr>
            <p:nvPr/>
          </p:nvSpPr>
          <p:spPr bwMode="auto">
            <a:xfrm>
              <a:off x="1440" y="2508"/>
              <a:ext cx="220"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ahoma" panose="020B0604030504040204" pitchFamily="34" charset="0"/>
                </a:defRPr>
              </a:lvl1pPr>
              <a:lvl2pPr marL="742950" indent="-285750">
                <a:spcBef>
                  <a:spcPct val="20000"/>
                </a:spcBef>
                <a:buChar char="–"/>
                <a:defRPr sz="2400">
                  <a:solidFill>
                    <a:schemeClr val="tx1"/>
                  </a:solidFill>
                  <a:latin typeface="Tahoma" panose="020B0604030504040204" pitchFamily="34" charset="0"/>
                </a:defRPr>
              </a:lvl2pPr>
              <a:lvl3pPr marL="1143000" indent="-22860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a:spcBef>
                  <a:spcPct val="20000"/>
                </a:spcBef>
                <a:buChar char="–"/>
                <a:defRPr sz="20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0"/>
                </a:spcBef>
                <a:buFontTx/>
                <a:buNone/>
              </a:pPr>
              <a:r>
                <a:rPr lang="en-US" altLang="zh-CN" sz="1630">
                  <a:latin typeface="Times New Roman" panose="02020603050405020304" pitchFamily="18" charset="0"/>
                  <a:ea typeface="SimSun" panose="02010600030101010101" pitchFamily="2" charset="-122"/>
                </a:rPr>
                <a:t>b</a:t>
              </a:r>
            </a:p>
          </p:txBody>
        </p:sp>
        <p:sp>
          <p:nvSpPr>
            <p:cNvPr id="23567" name="Text Box 22"/>
            <p:cNvSpPr txBox="1">
              <a:spLocks noChangeArrowheads="1"/>
            </p:cNvSpPr>
            <p:nvPr/>
          </p:nvSpPr>
          <p:spPr bwMode="auto">
            <a:xfrm>
              <a:off x="1440" y="3108"/>
              <a:ext cx="220"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ahoma" panose="020B0604030504040204" pitchFamily="34" charset="0"/>
                </a:defRPr>
              </a:lvl1pPr>
              <a:lvl2pPr marL="742950" indent="-285750">
                <a:spcBef>
                  <a:spcPct val="20000"/>
                </a:spcBef>
                <a:buChar char="–"/>
                <a:defRPr sz="2400">
                  <a:solidFill>
                    <a:schemeClr val="tx1"/>
                  </a:solidFill>
                  <a:latin typeface="Tahoma" panose="020B0604030504040204" pitchFamily="34" charset="0"/>
                </a:defRPr>
              </a:lvl2pPr>
              <a:lvl3pPr marL="1143000" indent="-22860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a:spcBef>
                  <a:spcPct val="20000"/>
                </a:spcBef>
                <a:buChar char="–"/>
                <a:defRPr sz="20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0"/>
                </a:spcBef>
                <a:buFontTx/>
                <a:buNone/>
              </a:pPr>
              <a:r>
                <a:rPr lang="en-US" altLang="zh-CN" sz="1630">
                  <a:latin typeface="Times New Roman" panose="02020603050405020304" pitchFamily="18" charset="0"/>
                  <a:ea typeface="SimSun" panose="02010600030101010101" pitchFamily="2" charset="-122"/>
                </a:rPr>
                <a:t>d</a:t>
              </a:r>
            </a:p>
          </p:txBody>
        </p:sp>
        <p:sp>
          <p:nvSpPr>
            <p:cNvPr id="23568" name="Text Box 23"/>
            <p:cNvSpPr txBox="1">
              <a:spLocks noChangeArrowheads="1"/>
            </p:cNvSpPr>
            <p:nvPr/>
          </p:nvSpPr>
          <p:spPr bwMode="auto">
            <a:xfrm>
              <a:off x="1440" y="2808"/>
              <a:ext cx="212"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ahoma" panose="020B0604030504040204" pitchFamily="34" charset="0"/>
                </a:defRPr>
              </a:lvl1pPr>
              <a:lvl2pPr marL="742950" indent="-285750">
                <a:spcBef>
                  <a:spcPct val="20000"/>
                </a:spcBef>
                <a:buChar char="–"/>
                <a:defRPr sz="2400">
                  <a:solidFill>
                    <a:schemeClr val="tx1"/>
                  </a:solidFill>
                  <a:latin typeface="Tahoma" panose="020B0604030504040204" pitchFamily="34" charset="0"/>
                </a:defRPr>
              </a:lvl2pPr>
              <a:lvl3pPr marL="1143000" indent="-22860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a:spcBef>
                  <a:spcPct val="20000"/>
                </a:spcBef>
                <a:buChar char="–"/>
                <a:defRPr sz="20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0"/>
                </a:spcBef>
                <a:buFontTx/>
                <a:buNone/>
              </a:pPr>
              <a:r>
                <a:rPr lang="en-US" altLang="zh-CN" sz="1630">
                  <a:latin typeface="Times New Roman" panose="02020603050405020304" pitchFamily="18" charset="0"/>
                  <a:ea typeface="SimSun" panose="02010600030101010101" pitchFamily="2" charset="-122"/>
                </a:rPr>
                <a:t>c</a:t>
              </a:r>
            </a:p>
          </p:txBody>
        </p:sp>
        <p:sp>
          <p:nvSpPr>
            <p:cNvPr id="23569" name="Text Box 24"/>
            <p:cNvSpPr txBox="1">
              <a:spLocks noChangeArrowheads="1"/>
            </p:cNvSpPr>
            <p:nvPr/>
          </p:nvSpPr>
          <p:spPr bwMode="auto">
            <a:xfrm>
              <a:off x="1440" y="3408"/>
              <a:ext cx="212"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ahoma" panose="020B0604030504040204" pitchFamily="34" charset="0"/>
                </a:defRPr>
              </a:lvl1pPr>
              <a:lvl2pPr marL="742950" indent="-285750">
                <a:spcBef>
                  <a:spcPct val="20000"/>
                </a:spcBef>
                <a:buChar char="–"/>
                <a:defRPr sz="2400">
                  <a:solidFill>
                    <a:schemeClr val="tx1"/>
                  </a:solidFill>
                  <a:latin typeface="Tahoma" panose="020B0604030504040204" pitchFamily="34" charset="0"/>
                </a:defRPr>
              </a:lvl2pPr>
              <a:lvl3pPr marL="1143000" indent="-22860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a:spcBef>
                  <a:spcPct val="20000"/>
                </a:spcBef>
                <a:buChar char="–"/>
                <a:defRPr sz="20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0"/>
                </a:spcBef>
                <a:buFontTx/>
                <a:buNone/>
              </a:pPr>
              <a:r>
                <a:rPr lang="en-US" altLang="zh-CN" sz="1630">
                  <a:latin typeface="Times New Roman" panose="02020603050405020304" pitchFamily="18" charset="0"/>
                  <a:ea typeface="SimSun" panose="02010600030101010101" pitchFamily="2" charset="-122"/>
                </a:rPr>
                <a:t>e</a:t>
              </a:r>
            </a:p>
          </p:txBody>
        </p:sp>
        <p:sp>
          <p:nvSpPr>
            <p:cNvPr id="23570" name="Text Box 25"/>
            <p:cNvSpPr txBox="1">
              <a:spLocks noChangeArrowheads="1"/>
            </p:cNvSpPr>
            <p:nvPr/>
          </p:nvSpPr>
          <p:spPr bwMode="auto">
            <a:xfrm>
              <a:off x="1440" y="2208"/>
              <a:ext cx="212"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ahoma" panose="020B0604030504040204" pitchFamily="34" charset="0"/>
                </a:defRPr>
              </a:lvl1pPr>
              <a:lvl2pPr marL="742950" indent="-285750">
                <a:spcBef>
                  <a:spcPct val="20000"/>
                </a:spcBef>
                <a:buChar char="–"/>
                <a:defRPr sz="2400">
                  <a:solidFill>
                    <a:schemeClr val="tx1"/>
                  </a:solidFill>
                  <a:latin typeface="Tahoma" panose="020B0604030504040204" pitchFamily="34" charset="0"/>
                </a:defRPr>
              </a:lvl2pPr>
              <a:lvl3pPr marL="1143000" indent="-22860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a:spcBef>
                  <a:spcPct val="20000"/>
                </a:spcBef>
                <a:buChar char="–"/>
                <a:defRPr sz="20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0"/>
                </a:spcBef>
                <a:buFontTx/>
                <a:buNone/>
              </a:pPr>
              <a:r>
                <a:rPr lang="en-US" altLang="zh-CN" sz="1630">
                  <a:latin typeface="Times New Roman" panose="02020603050405020304" pitchFamily="18" charset="0"/>
                  <a:ea typeface="SimSun" panose="02010600030101010101" pitchFamily="2" charset="-122"/>
                </a:rPr>
                <a:t>a</a:t>
              </a:r>
            </a:p>
          </p:txBody>
        </p:sp>
        <p:sp>
          <p:nvSpPr>
            <p:cNvPr id="23571" name="Oval 26"/>
            <p:cNvSpPr>
              <a:spLocks noChangeArrowheads="1"/>
            </p:cNvSpPr>
            <p:nvPr/>
          </p:nvSpPr>
          <p:spPr bwMode="auto">
            <a:xfrm>
              <a:off x="1392" y="2256"/>
              <a:ext cx="288" cy="240"/>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a:solidFill>
                    <a:schemeClr val="tx1"/>
                  </a:solidFill>
                  <a:latin typeface="Tahoma" panose="020B0604030504040204" pitchFamily="34" charset="0"/>
                </a:defRPr>
              </a:lvl1pPr>
              <a:lvl2pPr marL="742950" indent="-285750">
                <a:spcBef>
                  <a:spcPct val="20000"/>
                </a:spcBef>
                <a:buChar char="–"/>
                <a:defRPr sz="2400">
                  <a:solidFill>
                    <a:schemeClr val="tx1"/>
                  </a:solidFill>
                  <a:latin typeface="Tahoma" panose="020B0604030504040204" pitchFamily="34" charset="0"/>
                </a:defRPr>
              </a:lvl2pPr>
              <a:lvl3pPr marL="1143000" indent="-22860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a:spcBef>
                  <a:spcPct val="20000"/>
                </a:spcBef>
                <a:buChar char="–"/>
                <a:defRPr sz="20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lgn="ctr" eaLnBrk="1" hangingPunct="1">
                <a:spcBef>
                  <a:spcPct val="0"/>
                </a:spcBef>
                <a:buFontTx/>
                <a:buNone/>
              </a:pPr>
              <a:endParaRPr lang="en-GB" altLang="en-US" sz="1630"/>
            </a:p>
          </p:txBody>
        </p:sp>
        <p:sp>
          <p:nvSpPr>
            <p:cNvPr id="23572" name="Oval 27"/>
            <p:cNvSpPr>
              <a:spLocks noChangeArrowheads="1"/>
            </p:cNvSpPr>
            <p:nvPr/>
          </p:nvSpPr>
          <p:spPr bwMode="auto">
            <a:xfrm>
              <a:off x="1392" y="2544"/>
              <a:ext cx="288" cy="240"/>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a:solidFill>
                    <a:schemeClr val="tx1"/>
                  </a:solidFill>
                  <a:latin typeface="Tahoma" panose="020B0604030504040204" pitchFamily="34" charset="0"/>
                </a:defRPr>
              </a:lvl1pPr>
              <a:lvl2pPr marL="742950" indent="-285750">
                <a:spcBef>
                  <a:spcPct val="20000"/>
                </a:spcBef>
                <a:buChar char="–"/>
                <a:defRPr sz="2400">
                  <a:solidFill>
                    <a:schemeClr val="tx1"/>
                  </a:solidFill>
                  <a:latin typeface="Tahoma" panose="020B0604030504040204" pitchFamily="34" charset="0"/>
                </a:defRPr>
              </a:lvl2pPr>
              <a:lvl3pPr marL="1143000" indent="-22860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a:spcBef>
                  <a:spcPct val="20000"/>
                </a:spcBef>
                <a:buChar char="–"/>
                <a:defRPr sz="20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lgn="ctr" eaLnBrk="1" hangingPunct="1">
                <a:spcBef>
                  <a:spcPct val="0"/>
                </a:spcBef>
                <a:buFontTx/>
                <a:buNone/>
              </a:pPr>
              <a:endParaRPr lang="en-GB" altLang="en-US" sz="1630"/>
            </a:p>
          </p:txBody>
        </p:sp>
        <p:sp>
          <p:nvSpPr>
            <p:cNvPr id="23573" name="Oval 28"/>
            <p:cNvSpPr>
              <a:spLocks noChangeArrowheads="1"/>
            </p:cNvSpPr>
            <p:nvPr/>
          </p:nvSpPr>
          <p:spPr bwMode="auto">
            <a:xfrm>
              <a:off x="1392" y="2832"/>
              <a:ext cx="288" cy="240"/>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a:solidFill>
                    <a:schemeClr val="tx1"/>
                  </a:solidFill>
                  <a:latin typeface="Tahoma" panose="020B0604030504040204" pitchFamily="34" charset="0"/>
                </a:defRPr>
              </a:lvl1pPr>
              <a:lvl2pPr marL="742950" indent="-285750">
                <a:spcBef>
                  <a:spcPct val="20000"/>
                </a:spcBef>
                <a:buChar char="–"/>
                <a:defRPr sz="2400">
                  <a:solidFill>
                    <a:schemeClr val="tx1"/>
                  </a:solidFill>
                  <a:latin typeface="Tahoma" panose="020B0604030504040204" pitchFamily="34" charset="0"/>
                </a:defRPr>
              </a:lvl2pPr>
              <a:lvl3pPr marL="1143000" indent="-22860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a:spcBef>
                  <a:spcPct val="20000"/>
                </a:spcBef>
                <a:buChar char="–"/>
                <a:defRPr sz="20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lgn="ctr" eaLnBrk="1" hangingPunct="1">
                <a:spcBef>
                  <a:spcPct val="0"/>
                </a:spcBef>
                <a:buFontTx/>
                <a:buNone/>
              </a:pPr>
              <a:endParaRPr lang="en-GB" altLang="en-US" sz="1630"/>
            </a:p>
          </p:txBody>
        </p:sp>
        <p:sp>
          <p:nvSpPr>
            <p:cNvPr id="23574" name="Oval 29"/>
            <p:cNvSpPr>
              <a:spLocks noChangeArrowheads="1"/>
            </p:cNvSpPr>
            <p:nvPr/>
          </p:nvSpPr>
          <p:spPr bwMode="auto">
            <a:xfrm>
              <a:off x="1392" y="3120"/>
              <a:ext cx="288" cy="240"/>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a:solidFill>
                    <a:schemeClr val="tx1"/>
                  </a:solidFill>
                  <a:latin typeface="Tahoma" panose="020B0604030504040204" pitchFamily="34" charset="0"/>
                </a:defRPr>
              </a:lvl1pPr>
              <a:lvl2pPr marL="742950" indent="-285750">
                <a:spcBef>
                  <a:spcPct val="20000"/>
                </a:spcBef>
                <a:buChar char="–"/>
                <a:defRPr sz="2400">
                  <a:solidFill>
                    <a:schemeClr val="tx1"/>
                  </a:solidFill>
                  <a:latin typeface="Tahoma" panose="020B0604030504040204" pitchFamily="34" charset="0"/>
                </a:defRPr>
              </a:lvl2pPr>
              <a:lvl3pPr marL="1143000" indent="-22860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a:spcBef>
                  <a:spcPct val="20000"/>
                </a:spcBef>
                <a:buChar char="–"/>
                <a:defRPr sz="20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lgn="ctr" eaLnBrk="1" hangingPunct="1">
                <a:spcBef>
                  <a:spcPct val="0"/>
                </a:spcBef>
                <a:buFontTx/>
                <a:buNone/>
              </a:pPr>
              <a:endParaRPr lang="en-GB" altLang="en-US" sz="1630"/>
            </a:p>
          </p:txBody>
        </p:sp>
        <p:sp>
          <p:nvSpPr>
            <p:cNvPr id="23575" name="Oval 30"/>
            <p:cNvSpPr>
              <a:spLocks noChangeArrowheads="1"/>
            </p:cNvSpPr>
            <p:nvPr/>
          </p:nvSpPr>
          <p:spPr bwMode="auto">
            <a:xfrm>
              <a:off x="1392" y="3408"/>
              <a:ext cx="288" cy="240"/>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a:solidFill>
                    <a:schemeClr val="tx1"/>
                  </a:solidFill>
                  <a:latin typeface="Tahoma" panose="020B0604030504040204" pitchFamily="34" charset="0"/>
                </a:defRPr>
              </a:lvl1pPr>
              <a:lvl2pPr marL="742950" indent="-285750">
                <a:spcBef>
                  <a:spcPct val="20000"/>
                </a:spcBef>
                <a:buChar char="–"/>
                <a:defRPr sz="2400">
                  <a:solidFill>
                    <a:schemeClr val="tx1"/>
                  </a:solidFill>
                  <a:latin typeface="Tahoma" panose="020B0604030504040204" pitchFamily="34" charset="0"/>
                </a:defRPr>
              </a:lvl2pPr>
              <a:lvl3pPr marL="1143000" indent="-22860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a:spcBef>
                  <a:spcPct val="20000"/>
                </a:spcBef>
                <a:buChar char="–"/>
                <a:defRPr sz="20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lgn="ctr" eaLnBrk="1" hangingPunct="1">
                <a:spcBef>
                  <a:spcPct val="0"/>
                </a:spcBef>
                <a:buFontTx/>
                <a:buNone/>
              </a:pPr>
              <a:endParaRPr lang="en-GB" altLang="en-US" sz="1630"/>
            </a:p>
          </p:txBody>
        </p:sp>
        <p:sp>
          <p:nvSpPr>
            <p:cNvPr id="23576" name="Text Box 31"/>
            <p:cNvSpPr txBox="1">
              <a:spLocks noChangeArrowheads="1"/>
            </p:cNvSpPr>
            <p:nvPr/>
          </p:nvSpPr>
          <p:spPr bwMode="auto">
            <a:xfrm>
              <a:off x="1968" y="2304"/>
              <a:ext cx="331"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ahoma" panose="020B0604030504040204" pitchFamily="34" charset="0"/>
                </a:defRPr>
              </a:lvl1pPr>
              <a:lvl2pPr marL="742950" indent="-285750">
                <a:spcBef>
                  <a:spcPct val="20000"/>
                </a:spcBef>
                <a:buChar char="–"/>
                <a:defRPr sz="2400">
                  <a:solidFill>
                    <a:schemeClr val="tx1"/>
                  </a:solidFill>
                  <a:latin typeface="Tahoma" panose="020B0604030504040204" pitchFamily="34" charset="0"/>
                </a:defRPr>
              </a:lvl2pPr>
              <a:lvl3pPr marL="1143000" indent="-22860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a:spcBef>
                  <a:spcPct val="20000"/>
                </a:spcBef>
                <a:buChar char="–"/>
                <a:defRPr sz="20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0"/>
                </a:spcBef>
                <a:buFontTx/>
                <a:buNone/>
              </a:pPr>
              <a:r>
                <a:rPr lang="en-US" altLang="zh-CN" sz="1630">
                  <a:latin typeface="Times New Roman" panose="02020603050405020304" pitchFamily="18" charset="0"/>
                  <a:ea typeface="SimSun" panose="02010600030101010101" pitchFamily="2" charset="-122"/>
                </a:rPr>
                <a:t>a b</a:t>
              </a:r>
            </a:p>
          </p:txBody>
        </p:sp>
        <p:sp>
          <p:nvSpPr>
            <p:cNvPr id="23577" name="Oval 32"/>
            <p:cNvSpPr>
              <a:spLocks noChangeArrowheads="1"/>
            </p:cNvSpPr>
            <p:nvPr/>
          </p:nvSpPr>
          <p:spPr bwMode="auto">
            <a:xfrm>
              <a:off x="1872" y="2352"/>
              <a:ext cx="528" cy="240"/>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a:solidFill>
                    <a:schemeClr val="tx1"/>
                  </a:solidFill>
                  <a:latin typeface="Tahoma" panose="020B0604030504040204" pitchFamily="34" charset="0"/>
                </a:defRPr>
              </a:lvl1pPr>
              <a:lvl2pPr marL="742950" indent="-285750">
                <a:spcBef>
                  <a:spcPct val="20000"/>
                </a:spcBef>
                <a:buChar char="–"/>
                <a:defRPr sz="2400">
                  <a:solidFill>
                    <a:schemeClr val="tx1"/>
                  </a:solidFill>
                  <a:latin typeface="Tahoma" panose="020B0604030504040204" pitchFamily="34" charset="0"/>
                </a:defRPr>
              </a:lvl2pPr>
              <a:lvl3pPr marL="1143000" indent="-22860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a:spcBef>
                  <a:spcPct val="20000"/>
                </a:spcBef>
                <a:buChar char="–"/>
                <a:defRPr sz="20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lgn="ctr" eaLnBrk="1" hangingPunct="1">
                <a:spcBef>
                  <a:spcPct val="0"/>
                </a:spcBef>
                <a:buFontTx/>
                <a:buNone/>
              </a:pPr>
              <a:endParaRPr lang="en-GB" altLang="en-US" sz="1630"/>
            </a:p>
          </p:txBody>
        </p:sp>
        <p:sp>
          <p:nvSpPr>
            <p:cNvPr id="23578" name="Text Box 33"/>
            <p:cNvSpPr txBox="1">
              <a:spLocks noChangeArrowheads="1"/>
            </p:cNvSpPr>
            <p:nvPr/>
          </p:nvSpPr>
          <p:spPr bwMode="auto">
            <a:xfrm>
              <a:off x="2496" y="3216"/>
              <a:ext cx="331"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ahoma" panose="020B0604030504040204" pitchFamily="34" charset="0"/>
                </a:defRPr>
              </a:lvl1pPr>
              <a:lvl2pPr marL="742950" indent="-285750">
                <a:spcBef>
                  <a:spcPct val="20000"/>
                </a:spcBef>
                <a:buChar char="–"/>
                <a:defRPr sz="2400">
                  <a:solidFill>
                    <a:schemeClr val="tx1"/>
                  </a:solidFill>
                  <a:latin typeface="Tahoma" panose="020B0604030504040204" pitchFamily="34" charset="0"/>
                </a:defRPr>
              </a:lvl2pPr>
              <a:lvl3pPr marL="1143000" indent="-22860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a:spcBef>
                  <a:spcPct val="20000"/>
                </a:spcBef>
                <a:buChar char="–"/>
                <a:defRPr sz="20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0"/>
                </a:spcBef>
                <a:buFontTx/>
                <a:buNone/>
              </a:pPr>
              <a:r>
                <a:rPr lang="en-US" altLang="zh-CN" sz="1630">
                  <a:latin typeface="Times New Roman" panose="02020603050405020304" pitchFamily="18" charset="0"/>
                  <a:ea typeface="SimSun" panose="02010600030101010101" pitchFamily="2" charset="-122"/>
                </a:rPr>
                <a:t>d e</a:t>
              </a:r>
            </a:p>
          </p:txBody>
        </p:sp>
        <p:sp>
          <p:nvSpPr>
            <p:cNvPr id="23579" name="Oval 34"/>
            <p:cNvSpPr>
              <a:spLocks noChangeArrowheads="1"/>
            </p:cNvSpPr>
            <p:nvPr/>
          </p:nvSpPr>
          <p:spPr bwMode="auto">
            <a:xfrm>
              <a:off x="2400" y="3264"/>
              <a:ext cx="528" cy="240"/>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a:solidFill>
                    <a:schemeClr val="tx1"/>
                  </a:solidFill>
                  <a:latin typeface="Tahoma" panose="020B0604030504040204" pitchFamily="34" charset="0"/>
                </a:defRPr>
              </a:lvl1pPr>
              <a:lvl2pPr marL="742950" indent="-285750">
                <a:spcBef>
                  <a:spcPct val="20000"/>
                </a:spcBef>
                <a:buChar char="–"/>
                <a:defRPr sz="2400">
                  <a:solidFill>
                    <a:schemeClr val="tx1"/>
                  </a:solidFill>
                  <a:latin typeface="Tahoma" panose="020B0604030504040204" pitchFamily="34" charset="0"/>
                </a:defRPr>
              </a:lvl2pPr>
              <a:lvl3pPr marL="1143000" indent="-22860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a:spcBef>
                  <a:spcPct val="20000"/>
                </a:spcBef>
                <a:buChar char="–"/>
                <a:defRPr sz="20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lgn="ctr" eaLnBrk="1" hangingPunct="1">
                <a:spcBef>
                  <a:spcPct val="0"/>
                </a:spcBef>
                <a:buFontTx/>
                <a:buNone/>
              </a:pPr>
              <a:endParaRPr lang="en-GB" altLang="en-US" sz="1630"/>
            </a:p>
          </p:txBody>
        </p:sp>
        <p:sp>
          <p:nvSpPr>
            <p:cNvPr id="23580" name="Text Box 35"/>
            <p:cNvSpPr txBox="1">
              <a:spLocks noChangeArrowheads="1"/>
            </p:cNvSpPr>
            <p:nvPr/>
          </p:nvSpPr>
          <p:spPr bwMode="auto">
            <a:xfrm>
              <a:off x="2880" y="2928"/>
              <a:ext cx="443"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ahoma" panose="020B0604030504040204" pitchFamily="34" charset="0"/>
                </a:defRPr>
              </a:lvl1pPr>
              <a:lvl2pPr marL="742950" indent="-285750">
                <a:spcBef>
                  <a:spcPct val="20000"/>
                </a:spcBef>
                <a:buChar char="–"/>
                <a:defRPr sz="2400">
                  <a:solidFill>
                    <a:schemeClr val="tx1"/>
                  </a:solidFill>
                  <a:latin typeface="Tahoma" panose="020B0604030504040204" pitchFamily="34" charset="0"/>
                </a:defRPr>
              </a:lvl2pPr>
              <a:lvl3pPr marL="1143000" indent="-22860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a:spcBef>
                  <a:spcPct val="20000"/>
                </a:spcBef>
                <a:buChar char="–"/>
                <a:defRPr sz="20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0"/>
                </a:spcBef>
                <a:buFontTx/>
                <a:buNone/>
              </a:pPr>
              <a:r>
                <a:rPr lang="en-US" altLang="zh-CN" sz="1630" dirty="0">
                  <a:latin typeface="Times New Roman" panose="02020603050405020304" pitchFamily="18" charset="0"/>
                  <a:ea typeface="SimSun" panose="02010600030101010101" pitchFamily="2" charset="-122"/>
                </a:rPr>
                <a:t>c d e</a:t>
              </a:r>
            </a:p>
          </p:txBody>
        </p:sp>
        <p:sp>
          <p:nvSpPr>
            <p:cNvPr id="23581" name="Oval 36"/>
            <p:cNvSpPr>
              <a:spLocks noChangeArrowheads="1"/>
            </p:cNvSpPr>
            <p:nvPr/>
          </p:nvSpPr>
          <p:spPr bwMode="auto">
            <a:xfrm>
              <a:off x="2784" y="2928"/>
              <a:ext cx="624" cy="288"/>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a:solidFill>
                    <a:schemeClr val="tx1"/>
                  </a:solidFill>
                  <a:latin typeface="Tahoma" panose="020B0604030504040204" pitchFamily="34" charset="0"/>
                </a:defRPr>
              </a:lvl1pPr>
              <a:lvl2pPr marL="742950" indent="-285750">
                <a:spcBef>
                  <a:spcPct val="20000"/>
                </a:spcBef>
                <a:buChar char="–"/>
                <a:defRPr sz="2400">
                  <a:solidFill>
                    <a:schemeClr val="tx1"/>
                  </a:solidFill>
                  <a:latin typeface="Tahoma" panose="020B0604030504040204" pitchFamily="34" charset="0"/>
                </a:defRPr>
              </a:lvl2pPr>
              <a:lvl3pPr marL="1143000" indent="-22860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a:spcBef>
                  <a:spcPct val="20000"/>
                </a:spcBef>
                <a:buChar char="–"/>
                <a:defRPr sz="20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lgn="ctr" eaLnBrk="1" hangingPunct="1">
                <a:spcBef>
                  <a:spcPct val="0"/>
                </a:spcBef>
                <a:buFontTx/>
                <a:buNone/>
              </a:pPr>
              <a:endParaRPr lang="en-GB" altLang="en-US" sz="1630"/>
            </a:p>
          </p:txBody>
        </p:sp>
        <p:sp>
          <p:nvSpPr>
            <p:cNvPr id="23582" name="Text Box 37"/>
            <p:cNvSpPr txBox="1">
              <a:spLocks noChangeArrowheads="1"/>
            </p:cNvSpPr>
            <p:nvPr/>
          </p:nvSpPr>
          <p:spPr bwMode="auto">
            <a:xfrm>
              <a:off x="3216" y="2592"/>
              <a:ext cx="674"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ahoma" panose="020B0604030504040204" pitchFamily="34" charset="0"/>
                </a:defRPr>
              </a:lvl1pPr>
              <a:lvl2pPr marL="742950" indent="-285750">
                <a:spcBef>
                  <a:spcPct val="20000"/>
                </a:spcBef>
                <a:buChar char="–"/>
                <a:defRPr sz="2400">
                  <a:solidFill>
                    <a:schemeClr val="tx1"/>
                  </a:solidFill>
                  <a:latin typeface="Tahoma" panose="020B0604030504040204" pitchFamily="34" charset="0"/>
                </a:defRPr>
              </a:lvl2pPr>
              <a:lvl3pPr marL="1143000" indent="-22860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a:spcBef>
                  <a:spcPct val="20000"/>
                </a:spcBef>
                <a:buChar char="–"/>
                <a:defRPr sz="20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0"/>
                </a:spcBef>
                <a:buFontTx/>
                <a:buNone/>
              </a:pPr>
              <a:r>
                <a:rPr lang="en-US" altLang="zh-CN" sz="1630">
                  <a:latin typeface="Times New Roman" panose="02020603050405020304" pitchFamily="18" charset="0"/>
                  <a:ea typeface="SimSun" panose="02010600030101010101" pitchFamily="2" charset="-122"/>
                </a:rPr>
                <a:t>a b c d e</a:t>
              </a:r>
            </a:p>
          </p:txBody>
        </p:sp>
        <p:sp>
          <p:nvSpPr>
            <p:cNvPr id="23583" name="Oval 38"/>
            <p:cNvSpPr>
              <a:spLocks noChangeArrowheads="1"/>
            </p:cNvSpPr>
            <p:nvPr/>
          </p:nvSpPr>
          <p:spPr bwMode="auto">
            <a:xfrm>
              <a:off x="3120" y="2592"/>
              <a:ext cx="1008" cy="288"/>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a:solidFill>
                    <a:schemeClr val="tx1"/>
                  </a:solidFill>
                  <a:latin typeface="Tahoma" panose="020B0604030504040204" pitchFamily="34" charset="0"/>
                </a:defRPr>
              </a:lvl1pPr>
              <a:lvl2pPr marL="742950" indent="-285750">
                <a:spcBef>
                  <a:spcPct val="20000"/>
                </a:spcBef>
                <a:buChar char="–"/>
                <a:defRPr sz="2400">
                  <a:solidFill>
                    <a:schemeClr val="tx1"/>
                  </a:solidFill>
                  <a:latin typeface="Tahoma" panose="020B0604030504040204" pitchFamily="34" charset="0"/>
                </a:defRPr>
              </a:lvl2pPr>
              <a:lvl3pPr marL="1143000" indent="-22860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a:spcBef>
                  <a:spcPct val="20000"/>
                </a:spcBef>
                <a:buChar char="–"/>
                <a:defRPr sz="20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lgn="ctr" eaLnBrk="1" hangingPunct="1">
                <a:spcBef>
                  <a:spcPct val="0"/>
                </a:spcBef>
                <a:buFontTx/>
                <a:buNone/>
              </a:pPr>
              <a:endParaRPr lang="en-GB" altLang="en-US" sz="1630"/>
            </a:p>
          </p:txBody>
        </p:sp>
        <p:sp>
          <p:nvSpPr>
            <p:cNvPr id="23584" name="Line 39"/>
            <p:cNvSpPr>
              <a:spLocks noChangeShapeType="1"/>
            </p:cNvSpPr>
            <p:nvPr/>
          </p:nvSpPr>
          <p:spPr bwMode="auto">
            <a:xfrm>
              <a:off x="1200" y="3753"/>
              <a:ext cx="3216" cy="0"/>
            </a:xfrm>
            <a:prstGeom prst="line">
              <a:avLst/>
            </a:prstGeom>
            <a:noFill/>
            <a:ln w="19050">
              <a:solidFill>
                <a:schemeClr val="tx1"/>
              </a:solidFill>
              <a:round/>
              <a:headEnd type="triangle" w="med" len="med"/>
            </a:ln>
            <a:extLst>
              <a:ext uri="{909E8E84-426E-40DD-AFC4-6F175D3DCCD1}">
                <a14:hiddenFill xmlns:a14="http://schemas.microsoft.com/office/drawing/2010/main">
                  <a:noFill/>
                </a14:hiddenFill>
              </a:ext>
            </a:extLst>
          </p:spPr>
          <p:txBody>
            <a:bodyPr wrap="none" anchor="ctr"/>
            <a:lstStyle/>
            <a:p>
              <a:endParaRPr lang="en-US" sz="1225"/>
            </a:p>
          </p:txBody>
        </p:sp>
        <p:sp>
          <p:nvSpPr>
            <p:cNvPr id="23585" name="Line 40"/>
            <p:cNvSpPr>
              <a:spLocks noChangeShapeType="1"/>
            </p:cNvSpPr>
            <p:nvPr/>
          </p:nvSpPr>
          <p:spPr bwMode="auto">
            <a:xfrm flipH="1">
              <a:off x="1536" y="3753"/>
              <a:ext cx="0" cy="9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en-US" sz="1225"/>
            </a:p>
          </p:txBody>
        </p:sp>
        <p:sp>
          <p:nvSpPr>
            <p:cNvPr id="23586" name="Text Box 41"/>
            <p:cNvSpPr txBox="1">
              <a:spLocks noChangeArrowheads="1"/>
            </p:cNvSpPr>
            <p:nvPr/>
          </p:nvSpPr>
          <p:spPr bwMode="auto">
            <a:xfrm>
              <a:off x="1440" y="3810"/>
              <a:ext cx="480"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ahoma" panose="020B0604030504040204" pitchFamily="34" charset="0"/>
                </a:defRPr>
              </a:lvl1pPr>
              <a:lvl2pPr marL="742950" indent="-285750">
                <a:spcBef>
                  <a:spcPct val="20000"/>
                </a:spcBef>
                <a:buChar char="–"/>
                <a:defRPr sz="2400">
                  <a:solidFill>
                    <a:schemeClr val="tx1"/>
                  </a:solidFill>
                  <a:latin typeface="Tahoma" panose="020B0604030504040204" pitchFamily="34" charset="0"/>
                </a:defRPr>
              </a:lvl2pPr>
              <a:lvl3pPr marL="1143000" indent="-22860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a:spcBef>
                  <a:spcPct val="20000"/>
                </a:spcBef>
                <a:buChar char="–"/>
                <a:defRPr sz="20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50000"/>
                </a:spcBef>
                <a:buFontTx/>
                <a:buNone/>
              </a:pPr>
              <a:r>
                <a:rPr lang="en-US" altLang="zh-CN" sz="1225">
                  <a:latin typeface="Times New Roman" panose="02020603050405020304" pitchFamily="18" charset="0"/>
                  <a:ea typeface="SimSun" panose="02010600030101010101" pitchFamily="2" charset="-122"/>
                </a:rPr>
                <a:t>Step 4</a:t>
              </a:r>
              <a:endParaRPr lang="en-US" altLang="zh-CN" sz="1630">
                <a:latin typeface="Times New Roman" panose="02020603050405020304" pitchFamily="18" charset="0"/>
                <a:ea typeface="SimSun" panose="02010600030101010101" pitchFamily="2" charset="-122"/>
              </a:endParaRPr>
            </a:p>
          </p:txBody>
        </p:sp>
        <p:sp>
          <p:nvSpPr>
            <p:cNvPr id="23587" name="Line 42"/>
            <p:cNvSpPr>
              <a:spLocks noChangeShapeType="1"/>
            </p:cNvSpPr>
            <p:nvPr/>
          </p:nvSpPr>
          <p:spPr bwMode="auto">
            <a:xfrm flipH="1">
              <a:off x="2064" y="3744"/>
              <a:ext cx="0" cy="9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en-US" sz="1225"/>
            </a:p>
          </p:txBody>
        </p:sp>
        <p:sp>
          <p:nvSpPr>
            <p:cNvPr id="23588" name="Text Box 43"/>
            <p:cNvSpPr txBox="1">
              <a:spLocks noChangeArrowheads="1"/>
            </p:cNvSpPr>
            <p:nvPr/>
          </p:nvSpPr>
          <p:spPr bwMode="auto">
            <a:xfrm>
              <a:off x="1968" y="3801"/>
              <a:ext cx="480"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ahoma" panose="020B0604030504040204" pitchFamily="34" charset="0"/>
                </a:defRPr>
              </a:lvl1pPr>
              <a:lvl2pPr marL="742950" indent="-285750">
                <a:spcBef>
                  <a:spcPct val="20000"/>
                </a:spcBef>
                <a:buChar char="–"/>
                <a:defRPr sz="2400">
                  <a:solidFill>
                    <a:schemeClr val="tx1"/>
                  </a:solidFill>
                  <a:latin typeface="Tahoma" panose="020B0604030504040204" pitchFamily="34" charset="0"/>
                </a:defRPr>
              </a:lvl2pPr>
              <a:lvl3pPr marL="1143000" indent="-22860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a:spcBef>
                  <a:spcPct val="20000"/>
                </a:spcBef>
                <a:buChar char="–"/>
                <a:defRPr sz="20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50000"/>
                </a:spcBef>
                <a:buFontTx/>
                <a:buNone/>
              </a:pPr>
              <a:r>
                <a:rPr lang="en-US" altLang="zh-CN" sz="1225">
                  <a:latin typeface="Times New Roman" panose="02020603050405020304" pitchFamily="18" charset="0"/>
                  <a:ea typeface="SimSun" panose="02010600030101010101" pitchFamily="2" charset="-122"/>
                </a:rPr>
                <a:t>Step 3</a:t>
              </a:r>
              <a:endParaRPr lang="en-US" altLang="zh-CN" sz="1630">
                <a:latin typeface="Times New Roman" panose="02020603050405020304" pitchFamily="18" charset="0"/>
                <a:ea typeface="SimSun" panose="02010600030101010101" pitchFamily="2" charset="-122"/>
              </a:endParaRPr>
            </a:p>
          </p:txBody>
        </p:sp>
        <p:sp>
          <p:nvSpPr>
            <p:cNvPr id="23589" name="Line 44"/>
            <p:cNvSpPr>
              <a:spLocks noChangeShapeType="1"/>
            </p:cNvSpPr>
            <p:nvPr/>
          </p:nvSpPr>
          <p:spPr bwMode="auto">
            <a:xfrm flipH="1">
              <a:off x="2592" y="3744"/>
              <a:ext cx="0" cy="9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en-US" sz="1225"/>
            </a:p>
          </p:txBody>
        </p:sp>
        <p:sp>
          <p:nvSpPr>
            <p:cNvPr id="23590" name="Text Box 45"/>
            <p:cNvSpPr txBox="1">
              <a:spLocks noChangeArrowheads="1"/>
            </p:cNvSpPr>
            <p:nvPr/>
          </p:nvSpPr>
          <p:spPr bwMode="auto">
            <a:xfrm>
              <a:off x="2496" y="3801"/>
              <a:ext cx="480"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ahoma" panose="020B0604030504040204" pitchFamily="34" charset="0"/>
                </a:defRPr>
              </a:lvl1pPr>
              <a:lvl2pPr marL="742950" indent="-285750">
                <a:spcBef>
                  <a:spcPct val="20000"/>
                </a:spcBef>
                <a:buChar char="–"/>
                <a:defRPr sz="2400">
                  <a:solidFill>
                    <a:schemeClr val="tx1"/>
                  </a:solidFill>
                  <a:latin typeface="Tahoma" panose="020B0604030504040204" pitchFamily="34" charset="0"/>
                </a:defRPr>
              </a:lvl2pPr>
              <a:lvl3pPr marL="1143000" indent="-22860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a:spcBef>
                  <a:spcPct val="20000"/>
                </a:spcBef>
                <a:buChar char="–"/>
                <a:defRPr sz="20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50000"/>
                </a:spcBef>
                <a:buFontTx/>
                <a:buNone/>
              </a:pPr>
              <a:r>
                <a:rPr lang="en-US" altLang="zh-CN" sz="1225">
                  <a:latin typeface="Times New Roman" panose="02020603050405020304" pitchFamily="18" charset="0"/>
                  <a:ea typeface="SimSun" panose="02010600030101010101" pitchFamily="2" charset="-122"/>
                </a:rPr>
                <a:t>Step 2</a:t>
              </a:r>
              <a:endParaRPr lang="en-US" altLang="zh-CN" sz="1630">
                <a:latin typeface="Times New Roman" panose="02020603050405020304" pitchFamily="18" charset="0"/>
                <a:ea typeface="SimSun" panose="02010600030101010101" pitchFamily="2" charset="-122"/>
              </a:endParaRPr>
            </a:p>
          </p:txBody>
        </p:sp>
        <p:sp>
          <p:nvSpPr>
            <p:cNvPr id="23591" name="Line 46"/>
            <p:cNvSpPr>
              <a:spLocks noChangeShapeType="1"/>
            </p:cNvSpPr>
            <p:nvPr/>
          </p:nvSpPr>
          <p:spPr bwMode="auto">
            <a:xfrm flipH="1">
              <a:off x="3072" y="3744"/>
              <a:ext cx="0" cy="9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en-US" sz="1225"/>
            </a:p>
          </p:txBody>
        </p:sp>
        <p:sp>
          <p:nvSpPr>
            <p:cNvPr id="23592" name="Text Box 47"/>
            <p:cNvSpPr txBox="1">
              <a:spLocks noChangeArrowheads="1"/>
            </p:cNvSpPr>
            <p:nvPr/>
          </p:nvSpPr>
          <p:spPr bwMode="auto">
            <a:xfrm>
              <a:off x="2976" y="3801"/>
              <a:ext cx="480"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ahoma" panose="020B0604030504040204" pitchFamily="34" charset="0"/>
                </a:defRPr>
              </a:lvl1pPr>
              <a:lvl2pPr marL="742950" indent="-285750">
                <a:spcBef>
                  <a:spcPct val="20000"/>
                </a:spcBef>
                <a:buChar char="–"/>
                <a:defRPr sz="2400">
                  <a:solidFill>
                    <a:schemeClr val="tx1"/>
                  </a:solidFill>
                  <a:latin typeface="Tahoma" panose="020B0604030504040204" pitchFamily="34" charset="0"/>
                </a:defRPr>
              </a:lvl2pPr>
              <a:lvl3pPr marL="1143000" indent="-22860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a:spcBef>
                  <a:spcPct val="20000"/>
                </a:spcBef>
                <a:buChar char="–"/>
                <a:defRPr sz="20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50000"/>
                </a:spcBef>
                <a:buFontTx/>
                <a:buNone/>
              </a:pPr>
              <a:r>
                <a:rPr lang="en-US" altLang="zh-CN" sz="1225">
                  <a:latin typeface="Times New Roman" panose="02020603050405020304" pitchFamily="18" charset="0"/>
                  <a:ea typeface="SimSun" panose="02010600030101010101" pitchFamily="2" charset="-122"/>
                </a:rPr>
                <a:t>Step 1</a:t>
              </a:r>
              <a:endParaRPr lang="en-US" altLang="zh-CN" sz="1630">
                <a:latin typeface="Times New Roman" panose="02020603050405020304" pitchFamily="18" charset="0"/>
                <a:ea typeface="SimSun" panose="02010600030101010101" pitchFamily="2" charset="-122"/>
              </a:endParaRPr>
            </a:p>
          </p:txBody>
        </p:sp>
        <p:sp>
          <p:nvSpPr>
            <p:cNvPr id="23593" name="Line 48"/>
            <p:cNvSpPr>
              <a:spLocks noChangeShapeType="1"/>
            </p:cNvSpPr>
            <p:nvPr/>
          </p:nvSpPr>
          <p:spPr bwMode="auto">
            <a:xfrm flipH="1">
              <a:off x="3552" y="3744"/>
              <a:ext cx="0" cy="9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en-US" sz="1225"/>
            </a:p>
          </p:txBody>
        </p:sp>
        <p:sp>
          <p:nvSpPr>
            <p:cNvPr id="23594" name="Text Box 49"/>
            <p:cNvSpPr txBox="1">
              <a:spLocks noChangeArrowheads="1"/>
            </p:cNvSpPr>
            <p:nvPr/>
          </p:nvSpPr>
          <p:spPr bwMode="auto">
            <a:xfrm>
              <a:off x="3456" y="3801"/>
              <a:ext cx="480"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ahoma" panose="020B0604030504040204" pitchFamily="34" charset="0"/>
                </a:defRPr>
              </a:lvl1pPr>
              <a:lvl2pPr marL="742950" indent="-285750">
                <a:spcBef>
                  <a:spcPct val="20000"/>
                </a:spcBef>
                <a:buChar char="–"/>
                <a:defRPr sz="2400">
                  <a:solidFill>
                    <a:schemeClr val="tx1"/>
                  </a:solidFill>
                  <a:latin typeface="Tahoma" panose="020B0604030504040204" pitchFamily="34" charset="0"/>
                </a:defRPr>
              </a:lvl2pPr>
              <a:lvl3pPr marL="1143000" indent="-22860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a:spcBef>
                  <a:spcPct val="20000"/>
                </a:spcBef>
                <a:buChar char="–"/>
                <a:defRPr sz="20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spcBef>
                  <a:spcPct val="50000"/>
                </a:spcBef>
                <a:buFontTx/>
                <a:buNone/>
              </a:pPr>
              <a:r>
                <a:rPr lang="en-US" altLang="zh-CN" sz="1225">
                  <a:latin typeface="Times New Roman" panose="02020603050405020304" pitchFamily="18" charset="0"/>
                  <a:ea typeface="SimSun" panose="02010600030101010101" pitchFamily="2" charset="-122"/>
                </a:rPr>
                <a:t>Step 0</a:t>
              </a:r>
              <a:endParaRPr lang="en-US" altLang="zh-CN" sz="1630">
                <a:latin typeface="Times New Roman" panose="02020603050405020304" pitchFamily="18" charset="0"/>
                <a:ea typeface="SimSun" panose="02010600030101010101" pitchFamily="2" charset="-122"/>
              </a:endParaRPr>
            </a:p>
          </p:txBody>
        </p:sp>
        <p:sp>
          <p:nvSpPr>
            <p:cNvPr id="23595" name="Line 50"/>
            <p:cNvSpPr>
              <a:spLocks noChangeShapeType="1"/>
            </p:cNvSpPr>
            <p:nvPr/>
          </p:nvSpPr>
          <p:spPr bwMode="auto">
            <a:xfrm>
              <a:off x="1680" y="2352"/>
              <a:ext cx="192" cy="9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en-US" sz="1225"/>
            </a:p>
          </p:txBody>
        </p:sp>
        <p:sp>
          <p:nvSpPr>
            <p:cNvPr id="23596" name="Line 51"/>
            <p:cNvSpPr>
              <a:spLocks noChangeShapeType="1"/>
            </p:cNvSpPr>
            <p:nvPr/>
          </p:nvSpPr>
          <p:spPr bwMode="auto">
            <a:xfrm flipV="1">
              <a:off x="1680" y="2448"/>
              <a:ext cx="192" cy="19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en-US" sz="1225"/>
            </a:p>
          </p:txBody>
        </p:sp>
        <p:sp>
          <p:nvSpPr>
            <p:cNvPr id="23597" name="Line 52"/>
            <p:cNvSpPr>
              <a:spLocks noChangeShapeType="1"/>
            </p:cNvSpPr>
            <p:nvPr/>
          </p:nvSpPr>
          <p:spPr bwMode="auto">
            <a:xfrm>
              <a:off x="1680" y="3216"/>
              <a:ext cx="720" cy="14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en-US" sz="1225"/>
            </a:p>
          </p:txBody>
        </p:sp>
        <p:sp>
          <p:nvSpPr>
            <p:cNvPr id="23598" name="Line 53"/>
            <p:cNvSpPr>
              <a:spLocks noChangeShapeType="1"/>
            </p:cNvSpPr>
            <p:nvPr/>
          </p:nvSpPr>
          <p:spPr bwMode="auto">
            <a:xfrm flipV="1">
              <a:off x="1680" y="3360"/>
              <a:ext cx="720" cy="14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en-US" sz="1225"/>
            </a:p>
          </p:txBody>
        </p:sp>
        <p:sp>
          <p:nvSpPr>
            <p:cNvPr id="23599" name="Line 54"/>
            <p:cNvSpPr>
              <a:spLocks noChangeShapeType="1"/>
            </p:cNvSpPr>
            <p:nvPr/>
          </p:nvSpPr>
          <p:spPr bwMode="auto">
            <a:xfrm>
              <a:off x="1680" y="2976"/>
              <a:ext cx="1104" cy="9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en-US" sz="1225"/>
            </a:p>
          </p:txBody>
        </p:sp>
        <p:sp>
          <p:nvSpPr>
            <p:cNvPr id="23600" name="Line 55"/>
            <p:cNvSpPr>
              <a:spLocks noChangeShapeType="1"/>
            </p:cNvSpPr>
            <p:nvPr/>
          </p:nvSpPr>
          <p:spPr bwMode="auto">
            <a:xfrm flipV="1">
              <a:off x="2688" y="3072"/>
              <a:ext cx="96" cy="19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en-US" sz="1225"/>
            </a:p>
          </p:txBody>
        </p:sp>
        <p:sp>
          <p:nvSpPr>
            <p:cNvPr id="23601" name="Line 56"/>
            <p:cNvSpPr>
              <a:spLocks noChangeShapeType="1"/>
            </p:cNvSpPr>
            <p:nvPr/>
          </p:nvSpPr>
          <p:spPr bwMode="auto">
            <a:xfrm>
              <a:off x="2400" y="2496"/>
              <a:ext cx="720" cy="24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en-US" sz="1225"/>
            </a:p>
          </p:txBody>
        </p:sp>
        <p:sp>
          <p:nvSpPr>
            <p:cNvPr id="23602" name="Line 57"/>
            <p:cNvSpPr>
              <a:spLocks noChangeShapeType="1"/>
            </p:cNvSpPr>
            <p:nvPr/>
          </p:nvSpPr>
          <p:spPr bwMode="auto">
            <a:xfrm flipV="1">
              <a:off x="3072" y="2736"/>
              <a:ext cx="48" cy="19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en-US" sz="1225"/>
            </a:p>
          </p:txBody>
        </p:sp>
        <p:sp>
          <p:nvSpPr>
            <p:cNvPr id="23603" name="Text Box 58"/>
            <p:cNvSpPr txBox="1">
              <a:spLocks noChangeArrowheads="1"/>
            </p:cNvSpPr>
            <p:nvPr/>
          </p:nvSpPr>
          <p:spPr bwMode="auto">
            <a:xfrm>
              <a:off x="4374" y="1824"/>
              <a:ext cx="1139"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ahoma" panose="020B0604030504040204" pitchFamily="34" charset="0"/>
                </a:defRPr>
              </a:lvl1pPr>
              <a:lvl2pPr marL="742950" indent="-285750">
                <a:spcBef>
                  <a:spcPct val="20000"/>
                </a:spcBef>
                <a:buChar char="–"/>
                <a:defRPr sz="2400">
                  <a:solidFill>
                    <a:schemeClr val="tx1"/>
                  </a:solidFill>
                  <a:latin typeface="Tahoma" panose="020B0604030504040204" pitchFamily="34" charset="0"/>
                </a:defRPr>
              </a:lvl2pPr>
              <a:lvl3pPr marL="1143000" indent="-22860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a:spcBef>
                  <a:spcPct val="20000"/>
                </a:spcBef>
                <a:buChar char="–"/>
                <a:defRPr sz="20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lgn="ctr">
                <a:spcBef>
                  <a:spcPct val="0"/>
                </a:spcBef>
                <a:buFontTx/>
                <a:buNone/>
              </a:pPr>
              <a:r>
                <a:rPr lang="en-US" altLang="zh-CN" sz="1630" b="1">
                  <a:latin typeface="Times New Roman" panose="02020603050405020304" pitchFamily="18" charset="0"/>
                  <a:ea typeface="SimSun" panose="02010600030101010101" pitchFamily="2" charset="-122"/>
                </a:rPr>
                <a:t>Agglomerative</a:t>
              </a:r>
            </a:p>
          </p:txBody>
        </p:sp>
        <p:sp>
          <p:nvSpPr>
            <p:cNvPr id="23604" name="Text Box 59"/>
            <p:cNvSpPr txBox="1">
              <a:spLocks noChangeArrowheads="1"/>
            </p:cNvSpPr>
            <p:nvPr/>
          </p:nvSpPr>
          <p:spPr bwMode="auto">
            <a:xfrm>
              <a:off x="4497" y="3552"/>
              <a:ext cx="680"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ahoma" panose="020B0604030504040204" pitchFamily="34" charset="0"/>
                </a:defRPr>
              </a:lvl1pPr>
              <a:lvl2pPr marL="742950" indent="-285750">
                <a:spcBef>
                  <a:spcPct val="20000"/>
                </a:spcBef>
                <a:buChar char="–"/>
                <a:defRPr sz="2400">
                  <a:solidFill>
                    <a:schemeClr val="tx1"/>
                  </a:solidFill>
                  <a:latin typeface="Tahoma" panose="020B0604030504040204" pitchFamily="34" charset="0"/>
                </a:defRPr>
              </a:lvl2pPr>
              <a:lvl3pPr marL="1143000" indent="-228600">
                <a:spcBef>
                  <a:spcPct val="20000"/>
                </a:spcBef>
                <a:buFont typeface="Wingdings" panose="05000000000000000000" pitchFamily="2" charset="2"/>
                <a:buChar char="§"/>
                <a:defRPr sz="2000">
                  <a:solidFill>
                    <a:schemeClr val="tx1"/>
                  </a:solidFill>
                  <a:latin typeface="Tahoma" panose="020B0604030504040204" pitchFamily="34" charset="0"/>
                </a:defRPr>
              </a:lvl3pPr>
              <a:lvl4pPr marL="1600200" indent="-228600">
                <a:spcBef>
                  <a:spcPct val="20000"/>
                </a:spcBef>
                <a:buChar char="–"/>
                <a:defRPr sz="2000">
                  <a:solidFill>
                    <a:schemeClr val="tx1"/>
                  </a:solidFill>
                  <a:latin typeface="Tahoma" panose="020B0604030504040204" pitchFamily="34" charset="0"/>
                </a:defRPr>
              </a:lvl4pPr>
              <a:lvl5pPr marL="2057400" indent="-228600">
                <a:spcBef>
                  <a:spcPct val="20000"/>
                </a:spcBef>
                <a:buChar char="»"/>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Tahoma" panose="020B0604030504040204" pitchFamily="34" charset="0"/>
                </a:defRPr>
              </a:lvl9pPr>
            </a:lstStyle>
            <a:p>
              <a:pPr algn="ctr">
                <a:spcBef>
                  <a:spcPct val="0"/>
                </a:spcBef>
                <a:buFontTx/>
                <a:buNone/>
              </a:pPr>
              <a:r>
                <a:rPr lang="en-US" altLang="zh-CN" sz="1630" b="1">
                  <a:latin typeface="Times New Roman" panose="02020603050405020304" pitchFamily="18" charset="0"/>
                  <a:ea typeface="SimSun" panose="02010600030101010101" pitchFamily="2" charset="-122"/>
                </a:rPr>
                <a:t>Divisive</a:t>
              </a:r>
              <a:endParaRPr lang="en-US" altLang="zh-CN" sz="1630">
                <a:latin typeface="Times New Roman" panose="02020603050405020304" pitchFamily="18" charset="0"/>
                <a:ea typeface="SimSun" panose="02010600030101010101" pitchFamily="2" charset="-122"/>
              </a:endParaRPr>
            </a:p>
          </p:txBody>
        </p:sp>
      </p:grpSp>
    </p:spTree>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REVIOUS_ACTIVE_SLIDE" val="573"/>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x^{(i)} \in \mathbb{R}^n&#10;$&#10;&#10;\end{document}"/>
  <p:tag name="IGUANATEXSIZE" val="24"/>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x_0 = 1&#10;$&#10;&#10;\end{document}"/>
  <p:tag name="IGUANATEXSIZE" val="24"/>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K&#10;$&#10;&#10;\end{document}"/>
  <p:tag name="IGUANATEXSIZE" val="24"/>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mu_1, \mu_2, \dots, \mu_K \in \mathbb{R}^n&#10;$&#10;&#10;\end{document}"/>
  <p:tag name="IGUANATEXSIZE" val="24"/>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c^{(i)}&#10;$&#10;&#10;\end{document}"/>
  <p:tag name="IGUANATEXSIZE" val="24"/>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x^{(i)}&#10;$&#10;&#10;\end{document}"/>
  <p:tag name="IGUANATEXSIZE" val="24"/>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mu_k&#10;$&#10;&#10;\end{document}"/>
  <p:tag name="IGUANATEXSIZE" val="24"/>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m&#10;$&#10;&#10;\end{document}"/>
  <p:tag name="IGUANATEXSIZE" val="22"/>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K&#10;$&#10;&#10;\end{document}"/>
  <p:tag name="IGUANATEXSIZE" val="22"/>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K&#10;$&#10;&#10;\end{document}"/>
  <p:tag name="IGUANATEXSIZE" val="22"/>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1&#10;$&#10;&#10;\end{document}"/>
  <p:tag name="IGUANATEXSIZE" val="20"/>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K&#10;$&#10;&#10;\end{document}"/>
  <p:tag name="IGUANATEXSIZE" val="22"/>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k&#10;$&#10;&#10;\end{document}"/>
  <p:tag name="IGUANATEXSIZE" val="22"/>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k&#10;$&#10;&#10;\end{document}"/>
  <p:tag name="IGUANATEXSIZE" val="22"/>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i&#10;$&#10;&#10;\end{document}"/>
  <p:tag name="IGUANATEXSIZE" val="22"/>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c^{(i)}&#10;$&#10;&#10;\end{document}"/>
  <p:tag name="IGUANATEXSIZE" val="24"/>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x^{(i)}&#10;$&#10;&#10;\end{document}"/>
  <p:tag name="IGUANATEXSIZE" val="24"/>
</p:tagLst>
</file>

<file path=ppt/tags/tag2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x^{(i)}&#10;$&#10;&#10;\end{document}"/>
  <p:tag name="IGUANATEXSIZE" val="24"/>
</p:tagLst>
</file>

<file path=ppt/tags/tag2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mu_k&#10;$&#10;&#10;\end{document}"/>
  <p:tag name="IGUANATEXSIZE" val="24"/>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mu_{c^{(i)}}&#10;$&#10;&#10;\end{document}"/>
  <p:tag name="IGUANATEXSIZE" val="24"/>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min_{c^{(1)}, \dots, c^{(m)},}&#10;J(c^{(1)}, \dots, c^{(m)}, \mu_1, \dots, \mu_K)&#10;$&#10;&#10;\end{document}"/>
  <p:tag name="IGUANATEXSIZE" val="24"/>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2&#10;$&#10;&#10;\end{document}"/>
  <p:tag name="IGUANATEXSIZE" val="20"/>
</p:tagLst>
</file>

<file path=ppt/tags/tag3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 \mu_1, \dots, \mu_K&#10;$&#10;&#10;\end{document}"/>
  <p:tag name="IGUANATEXSIZE" val="18"/>
</p:tagLst>
</file>

<file path=ppt/tags/tag3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mu_k \in \mathbb{R}^n &#10;$&#10;&#10;\end{document}"/>
  <p:tag name="IGUANATEXSIZE" val="20"/>
</p:tagLst>
</file>

<file path=ppt/tags/tag3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K&#10;$&#10;&#10;\end{document}"/>
  <p:tag name="IGUANATEXSIZE" val="20"/>
</p:tagLst>
</file>

<file path=ppt/tags/tag3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k&#10;$&#10;&#10;\end{document}"/>
  <p:tag name="IGUANATEXSIZE" val="20"/>
</p:tagLst>
</file>

<file path=ppt/tags/tag3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mu_1, \mu_2, \dots, \mu_K \in \mathbb{R}^n&#10;$&#10;&#10;\end{document}"/>
  <p:tag name="IGUANATEXSIZE" val="24"/>
</p:tagLst>
</file>

<file path=ppt/tags/tag3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c^{(i)}&#10;$&#10;&#10;\end{document}"/>
  <p:tag name="IGUANATEXSIZE" val="24"/>
</p:tagLst>
</file>

<file path=ppt/tags/tag3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x^{(i)}&#10;$&#10;&#10;\end{document}"/>
  <p:tag name="IGUANATEXSIZE" val="24"/>
</p:tagLst>
</file>

<file path=ppt/tags/tag3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mu_k&#10;$&#10;&#10;\end{document}"/>
  <p:tag name="IGUANATEXSIZE" val="24"/>
</p:tagLst>
</file>

<file path=ppt/tags/tag3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m&#10;$&#10;&#10;\end{document}"/>
  <p:tag name="IGUANATEXSIZE" val="24"/>
</p:tagLst>
</file>

<file path=ppt/tags/tag3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K&#10;$&#10;&#10;\end{document}"/>
  <p:tag name="IGUANATEXSIZE" val="22"/>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1)},y^{(1)}), (x^{(2)}, y^{(2)}), (x^{(3)}, y^{(3)}), \dots , (x^{(m)}, y^{(m)})\}&#10;$&#10;&#10;\end{document}"/>
  <p:tag name="IGUANATEXSIZE" val="20"/>
</p:tagLst>
</file>

<file path=ppt/tags/tag4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K&#10;$&#10;&#10;\end{document}"/>
  <p:tag name="IGUANATEXSIZE" val="22"/>
</p:tagLst>
</file>

<file path=ppt/tags/tag4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K&#10;$&#10;&#10;\end{document}"/>
  <p:tag name="IGUANATEXSIZE" val="22"/>
</p:tagLst>
</file>

<file path=ppt/tags/tag4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k&#10;$&#10;&#10;\end{document}"/>
  <p:tag name="IGUANATEXSIZE" val="24"/>
</p:tagLst>
</file>

<file path=ppt/tags/tag4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k&#10;$&#10;&#10;\end{document}"/>
  <p:tag name="IGUANATEXSIZE" val="22"/>
</p:tagLst>
</file>

<file path=ppt/tags/tag4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i&#10;$&#10;&#10;\end{document}"/>
  <p:tag name="IGUANATEXSIZE" val="24"/>
</p:tagLst>
</file>

<file path=ppt/tags/tag4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 \mu_1, \dots, \mu_K&#10;$&#10;&#10;\end{document}"/>
  <p:tag name="IGUANATEXSIZE" val="18"/>
</p:tagLst>
</file>

<file path=ppt/tags/tag4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K &lt; m&#10;$&#10;&#10;\end{document}"/>
  <p:tag name="IGUANATEXSIZE" val="26"/>
</p:tagLst>
</file>

<file path=ppt/tags/tag4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K&#10;$&#10;&#10;\end{document}"/>
  <p:tag name="IGUANATEXSIZE" val="26"/>
</p:tagLst>
</file>

<file path=ppt/tags/tag4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K&#10;$&#10;&#10;\end{document}"/>
  <p:tag name="IGUANATEXSIZE" val="26"/>
</p:tagLst>
</file>

<file path=ppt/tags/tag4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c^{(1)}, \dots, c^{(m)}, \mu_1, \dots, \mu_K &#10;$&#10;&#10;\end{document}"/>
  <p:tag name="IGUANATEXSIZE" val="24"/>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1&#10;$&#10;&#10;\end{document}"/>
  <p:tag name="IGUANATEXSIZE" val="20"/>
</p:tagLst>
</file>

<file path=ppt/tags/tag5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J(c^{(1)}, \dots, c^{(m)}, \mu_1, \dots, \mu_K)&#10;$&#10;&#10;\end{document}"/>
  <p:tag name="IGUANATEXSIZE" val="24"/>
</p:tagLst>
</file>

<file path=ppt/tags/tag5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J(c^{(1)}, \dots, c^{(m)}, \mu_1, \dots, \mu_K)&#10;$&#10;&#10;\end{document}"/>
  <p:tag name="IGUANATEXSIZE" val="24"/>
</p:tagLst>
</file>

<file path=ppt/tags/tag5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K&#10;$&#10;&#10;\end{document}"/>
  <p:tag name="IGUANATEXSIZE" val="20"/>
</p:tagLst>
</file>

<file path=ppt/tags/tag5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J&#10;$&#10;&#10;\end{document}"/>
  <p:tag name="IGUANATEXSIZE" val="24"/>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1&#10;$&#10;&#10;\end{document}"/>
  <p:tag name="IGUANATEXSIZE" val="20"/>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2&#10;$&#10;&#10;\end{document}"/>
  <p:tag name="IGUANATEXSIZE" val="20"/>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1)}, x^{(2)}, x^{(3)}, \dots, x^{(m)} \}&#10;$&#10;&#10;\end{document}"/>
  <p:tag name="IGUANATEXSIZE" val="20"/>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 x^{(1)}, x^{(2)}, \dots, x^{(m)} \}&#10;$&#10;&#10;\end{document}"/>
  <p:tag name="IGUANATEXSIZE" val="24"/>
</p:tagLst>
</file>

<file path=ppt/theme/theme1.xml><?xml version="1.0" encoding="utf-8"?>
<a:theme xmlns:a="http://schemas.openxmlformats.org/drawingml/2006/main" name="1_Lectur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2_Lectur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Template>
  <TotalTime>109</TotalTime>
  <Words>1762</Words>
  <Application>Microsoft Office PowerPoint</Application>
  <PresentationFormat>On-screen Show (16:9)</PresentationFormat>
  <Paragraphs>309</Paragraphs>
  <Slides>67</Slides>
  <Notes>28</Notes>
  <HiddenSlides>0</HiddenSlides>
  <MMClips>0</MMClips>
  <ScaleCrop>false</ScaleCrop>
  <HeadingPairs>
    <vt:vector size="6" baseType="variant">
      <vt:variant>
        <vt:lpstr>Theme</vt:lpstr>
      </vt:variant>
      <vt:variant>
        <vt:i4>5</vt:i4>
      </vt:variant>
      <vt:variant>
        <vt:lpstr>Embedded OLE Servers</vt:lpstr>
      </vt:variant>
      <vt:variant>
        <vt:i4>1</vt:i4>
      </vt:variant>
      <vt:variant>
        <vt:lpstr>Slide Titles</vt:lpstr>
      </vt:variant>
      <vt:variant>
        <vt:i4>67</vt:i4>
      </vt:variant>
    </vt:vector>
  </HeadingPairs>
  <TitlesOfParts>
    <vt:vector size="73" baseType="lpstr">
      <vt:lpstr>1_Lecture</vt:lpstr>
      <vt:lpstr>2_Office Theme</vt:lpstr>
      <vt:lpstr>3_Office Theme</vt:lpstr>
      <vt:lpstr>2_Lecture</vt:lpstr>
      <vt:lpstr>Dividend</vt:lpstr>
      <vt:lpstr>Paintbrush Picture</vt:lpstr>
      <vt:lpstr>Introduction to Unsupervised learning</vt:lpstr>
      <vt:lpstr>Supervised vs. Unsupervised Learning</vt:lpstr>
      <vt:lpstr>PowerPoint Presentation</vt:lpstr>
      <vt:lpstr>PowerPoint Presentation</vt:lpstr>
      <vt:lpstr>PowerPoint Presentation</vt:lpstr>
      <vt:lpstr>PowerPoint Presentation</vt:lpstr>
      <vt:lpstr>What is clustering?</vt:lpstr>
      <vt:lpstr>Types of clustering: </vt:lpstr>
      <vt:lpstr>Introduction: Illustration </vt:lpstr>
      <vt:lpstr>Common Distance measures: </vt:lpstr>
      <vt:lpstr>PowerPoint Presentation</vt:lpstr>
      <vt:lpstr>K-means Algorithm</vt:lpstr>
      <vt:lpstr>K-MEANS CLUSTERING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K-MEANS (Optimization Objective)</vt:lpstr>
      <vt:lpstr>PowerPoint Presentation</vt:lpstr>
      <vt:lpstr>PowerPoint Presentation</vt:lpstr>
      <vt:lpstr>K-MEANS (Random Initialization)</vt:lpstr>
      <vt:lpstr>PowerPoint Presentation</vt:lpstr>
      <vt:lpstr>PowerPoint Presentation</vt:lpstr>
      <vt:lpstr>PowerPoint Presentation</vt:lpstr>
      <vt:lpstr>Example of Implementation of k-Means when k=2</vt:lpstr>
      <vt:lpstr>PowerPoint Presentation</vt:lpstr>
      <vt:lpstr>PowerPoint Presentation</vt:lpstr>
      <vt:lpstr>PowerPoint Presentation</vt:lpstr>
      <vt:lpstr>PowerPoint Presentation</vt:lpstr>
      <vt:lpstr>PowerPoint Presentation</vt:lpstr>
      <vt:lpstr>Evaluating K-Means Clusters</vt:lpstr>
      <vt:lpstr>Choosing the number of clusters</vt:lpstr>
      <vt:lpstr>PowerPoint Presentation</vt:lpstr>
      <vt:lpstr>PowerPoint Presentation</vt:lpstr>
      <vt:lpstr>PowerPoint Presentation</vt:lpstr>
      <vt:lpstr>Strength and Weakness of K-Means Algorith</vt:lpstr>
      <vt:lpstr>Limitations of K-means (Different Size)</vt:lpstr>
      <vt:lpstr>Limitations of K-means (Different Density) </vt:lpstr>
      <vt:lpstr>Limitations of K-means (Non Globular shape)</vt:lpstr>
      <vt:lpstr>Weaknesses of K-Mean Clustering  </vt:lpstr>
      <vt:lpstr>CONCLUSION</vt:lpstr>
      <vt:lpstr>PowerPoint Presentation</vt:lpstr>
      <vt:lpstr>PowerPoint Presentation</vt:lpstr>
      <vt:lpstr>PowerPoint Presentation</vt:lpstr>
      <vt:lpstr>K-Means++</vt:lpstr>
      <vt:lpstr>Initialization algorithm:</vt:lpstr>
      <vt:lpstr>PowerPoint Presentation</vt:lpstr>
      <vt:lpstr>PowerPoint Presentation</vt:lpstr>
      <vt:lpstr>K-mediods Clustering</vt:lpstr>
      <vt:lpstr>PowerPoint Presentation</vt:lpstr>
      <vt:lpstr>PowerPoint Presentation</vt:lpstr>
      <vt:lpstr>K-Mediod (Partioning Around the medoids)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Programming</dc:title>
  <dc:creator>OpenClassroom</dc:creator>
  <cp:lastModifiedBy>92321</cp:lastModifiedBy>
  <cp:revision>681</cp:revision>
  <dcterms:created xsi:type="dcterms:W3CDTF">2010-07-08T21:59:00Z</dcterms:created>
  <dcterms:modified xsi:type="dcterms:W3CDTF">2024-05-13T10:56:43Z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2B9131B9B52743D3979E4F81E4630A1D</vt:lpwstr>
  </property>
  <property fmtid="{D5CDD505-2E9C-101B-9397-08002B2CF9AE}" pid="3" name="KSOProductBuildVer">
    <vt:lpwstr>1033-12.2.0.16731</vt:lpwstr>
  </property>
</Properties>
</file>